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73" r:id="rId2"/>
    <p:sldId id="256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70" r:id="rId13"/>
    <p:sldId id="268" r:id="rId14"/>
    <p:sldId id="271" r:id="rId15"/>
    <p:sldId id="272" r:id="rId16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94629" autoAdjust="0"/>
  </p:normalViewPr>
  <p:slideViewPr>
    <p:cSldViewPr>
      <p:cViewPr varScale="1">
        <p:scale>
          <a:sx n="75" d="100"/>
          <a:sy n="75" d="100"/>
        </p:scale>
        <p:origin x="-73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171ACC5F-6E35-4125-9917-B70E3733E525}" type="datetimeFigureOut">
              <a:rPr lang="es-ES"/>
              <a:pPr>
                <a:defRPr/>
              </a:pPr>
              <a:t>12/01/2012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s-ES" noProof="0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  <a:endParaRPr lang="es-ES" noProof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CC982EE5-2413-417F-8113-B1D808F5E0FF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1 Marcador de imagen de diapositiva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smtClean="0"/>
          </a:p>
        </p:txBody>
      </p:sp>
      <p:sp>
        <p:nvSpPr>
          <p:cNvPr id="16387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9A81757-6ACE-4CDD-84B2-3C198FB19D60}" type="slidenum">
              <a:rPr lang="es-ES" smtClean="0"/>
              <a:pPr/>
              <a:t>2</a:t>
            </a:fld>
            <a:endParaRPr lang="es-E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8A138-D873-4A07-BD96-6F2E063B44BD}" type="datetimeFigureOut">
              <a:rPr lang="es-ES"/>
              <a:pPr>
                <a:defRPr/>
              </a:pPr>
              <a:t>12/01/2012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2D58A-3246-4E87-B615-1568E553526D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F9E5EC-E5B4-4AAF-9DF6-1BE25AFEBABC}" type="datetimeFigureOut">
              <a:rPr lang="es-ES"/>
              <a:pPr>
                <a:defRPr/>
              </a:pPr>
              <a:t>12/01/2012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45C44-5E59-43E3-9851-901E84522501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DD9AB7-1523-4BB1-9462-4EEA64140C78}" type="datetimeFigureOut">
              <a:rPr lang="es-ES"/>
              <a:pPr>
                <a:defRPr/>
              </a:pPr>
              <a:t>12/01/2012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AB6D59-09B1-4A3B-A09E-1B9130EA1089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4E39CD-CA6A-46AC-92CD-88205AA7AC40}" type="datetimeFigureOut">
              <a:rPr lang="es-ES"/>
              <a:pPr>
                <a:defRPr/>
              </a:pPr>
              <a:t>12/01/2012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62C49C-AAC4-4295-BD56-FABE59601167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B2A262-2F3C-4CB9-B5EB-525A4FE05502}" type="datetimeFigureOut">
              <a:rPr lang="es-ES"/>
              <a:pPr>
                <a:defRPr/>
              </a:pPr>
              <a:t>12/01/2012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08C96A-AE63-40B1-9679-8336755E3EB1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ACD8A6-7110-4AD5-A27B-F729C4ED63D1}" type="datetimeFigureOut">
              <a:rPr lang="es-ES"/>
              <a:pPr>
                <a:defRPr/>
              </a:pPr>
              <a:t>12/01/2012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166C95-EB82-4FAB-B462-D3A6DE86C41B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EE9318-3E10-431F-BC80-57E2C53B553C}" type="datetimeFigureOut">
              <a:rPr lang="es-ES"/>
              <a:pPr>
                <a:defRPr/>
              </a:pPr>
              <a:t>12/01/2012</a:t>
            </a:fld>
            <a:endParaRPr lang="es-ES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9230A8-DBE4-467F-ABB6-C42D0C9B3960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CD177B-FC11-4D42-B579-DEAEEEDE1378}" type="datetimeFigureOut">
              <a:rPr lang="es-ES"/>
              <a:pPr>
                <a:defRPr/>
              </a:pPr>
              <a:t>12/01/2012</a:t>
            </a:fld>
            <a:endParaRPr lang="es-ES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14AFCB-D1B6-43F7-BF40-92DB4174C26D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9D75C8-8D3E-461F-BA66-826A98B8707B}" type="datetimeFigureOut">
              <a:rPr lang="es-ES"/>
              <a:pPr>
                <a:defRPr/>
              </a:pPr>
              <a:t>12/01/2012</a:t>
            </a:fld>
            <a:endParaRPr lang="es-ES"/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27EB07-AAB1-40C9-A68A-122F3022249D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AB1F5B-1114-43DE-B9D3-C36C376049BB}" type="datetimeFigureOut">
              <a:rPr lang="es-ES"/>
              <a:pPr>
                <a:defRPr/>
              </a:pPr>
              <a:t>12/01/2012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23990A-7405-42A6-B5C5-B8B6266E0EA8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280C02-3105-4EF9-B34A-A91A219EC5CC}" type="datetimeFigureOut">
              <a:rPr lang="es-ES"/>
              <a:pPr>
                <a:defRPr/>
              </a:pPr>
              <a:t>12/01/2012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223025-B674-499D-82A2-F87353F1B42A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  <p:transition spd="slow"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</a:p>
        </p:txBody>
      </p:sp>
      <p:sp>
        <p:nvSpPr>
          <p:cNvPr id="1027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912259D-D04C-411E-9F0C-C6E32D3157F3}" type="datetimeFigureOut">
              <a:rPr lang="es-ES"/>
              <a:pPr>
                <a:defRPr/>
              </a:pPr>
              <a:t>12/01/2012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DF81E3E-7BD4-49F8-9067-0230FA763DA0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ransition spd="slow">
    <p:randomBar dir="vert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USUARIO\Escritorio\Fabiola\forest%20gump.mp3" TargetMode="Externa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audio" Target="file:///C:\Documents%20and%20Settings\USUARIO\Escritorio\Fabiola\GALEGO%20-%20Editado\10.mp3" TargetMode="External"/><Relationship Id="rId7" Type="http://schemas.openxmlformats.org/officeDocument/2006/relationships/slideLayout" Target="../slideLayouts/slideLayout2.xml"/><Relationship Id="rId2" Type="http://schemas.openxmlformats.org/officeDocument/2006/relationships/audio" Target="file:///C:\Documents%20and%20Settings\USUARIO\Escritorio\Fabiola\CASTELLANO%20-%20editado\10.mp3" TargetMode="External"/><Relationship Id="rId1" Type="http://schemas.openxmlformats.org/officeDocument/2006/relationships/audio" Target="file:///C:\Documents%20and%20Settings\USUARIO\Escritorio\Fabiola\INGLES%20modificado\10.mp3" TargetMode="External"/><Relationship Id="rId6" Type="http://schemas.openxmlformats.org/officeDocument/2006/relationships/audio" Target="file:///C:\Documents%20and%20Settings\USUARIO\Escritorio\Fabiola\CASTELLANO%20-%20editado\11.mp3" TargetMode="External"/><Relationship Id="rId5" Type="http://schemas.openxmlformats.org/officeDocument/2006/relationships/audio" Target="file:///C:\Documents%20and%20Settings\USUARIO\Escritorio\Fabiola\INGLES%20modificado\11a.mp3" TargetMode="External"/><Relationship Id="rId4" Type="http://schemas.openxmlformats.org/officeDocument/2006/relationships/audio" Target="file:///C:\Documents%20and%20Settings\USUARIO\Escritorio\Fabiola\GALEGO%20-%20Editado\11.mp3" TargetMode="External"/><Relationship Id="rId9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file:///C:\Documents%20and%20Settings\USUARIO\Escritorio\Fabiola\INGLES%20modificado\12%20buena.mp3" TargetMode="External"/><Relationship Id="rId2" Type="http://schemas.openxmlformats.org/officeDocument/2006/relationships/audio" Target="file:///C:\Documents%20and%20Settings\USUARIO\Escritorio\Fabiola\CASTELLANO%20-%20editado\12.mp3" TargetMode="External"/><Relationship Id="rId1" Type="http://schemas.openxmlformats.org/officeDocument/2006/relationships/audio" Target="file:///C:\Documents%20and%20Settings\USUARIO\Escritorio\Fabiola\GALEGO%20-%20Editado\12.mp3" TargetMode="External"/><Relationship Id="rId6" Type="http://schemas.openxmlformats.org/officeDocument/2006/relationships/image" Target="../media/image1.png"/><Relationship Id="rId5" Type="http://schemas.openxmlformats.org/officeDocument/2006/relationships/image" Target="../media/image11.jpeg"/><Relationship Id="rId4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audio" Target="file:///C:\Documents%20and%20Settings\USUARIO\Escritorio\Fabiola\INGLES%20modificado\13.mp3" TargetMode="External"/><Relationship Id="rId7" Type="http://schemas.openxmlformats.org/officeDocument/2006/relationships/slideLayout" Target="../slideLayouts/slideLayout2.xml"/><Relationship Id="rId2" Type="http://schemas.openxmlformats.org/officeDocument/2006/relationships/audio" Target="file:///C:\Documents%20and%20Settings\USUARIO\Escritorio\Fabiola\CASTELLANO%20-%20editado\13.mp3" TargetMode="External"/><Relationship Id="rId1" Type="http://schemas.openxmlformats.org/officeDocument/2006/relationships/audio" Target="file:///C:\Documents%20and%20Settings\USUARIO\Escritorio\Fabiola\GALEGO%20-%20Editado\13.mp3" TargetMode="External"/><Relationship Id="rId6" Type="http://schemas.openxmlformats.org/officeDocument/2006/relationships/audio" Target="file:///C:\Documents%20and%20Settings\USUARIO\Escritorio\Fabiola\CASTELLANO%20-%20editado\14.mp3" TargetMode="External"/><Relationship Id="rId5" Type="http://schemas.openxmlformats.org/officeDocument/2006/relationships/audio" Target="file:///C:\Documents%20and%20Settings\USUARIO\Escritorio\Fabiola\INGLES%20modificado\14a.mp3" TargetMode="External"/><Relationship Id="rId4" Type="http://schemas.openxmlformats.org/officeDocument/2006/relationships/audio" Target="file:///C:\Documents%20and%20Settings\USUARIO\Escritorio\Fabiola\GALEGO%20-%20Editado\14.mp3" TargetMode="External"/><Relationship Id="rId9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file:///C:\Documents%20and%20Settings\USUARIO\Escritorio\Fabiola\CASTELLANO%20-%20editado\15buena.mp3" TargetMode="External"/><Relationship Id="rId2" Type="http://schemas.openxmlformats.org/officeDocument/2006/relationships/audio" Target="file:///C:\Documents%20and%20Settings\USUARIO\Escritorio\Fabiola\INGLES%20modificado\15%20buena.mp3" TargetMode="External"/><Relationship Id="rId1" Type="http://schemas.openxmlformats.org/officeDocument/2006/relationships/audio" Target="file:///C:\Documents%20and%20Settings\USUARIO\Escritorio\Fabiola\GALEGO%20-%20Editado\15.mp3" TargetMode="External"/><Relationship Id="rId6" Type="http://schemas.openxmlformats.org/officeDocument/2006/relationships/image" Target="../media/image1.png"/><Relationship Id="rId5" Type="http://schemas.openxmlformats.org/officeDocument/2006/relationships/image" Target="../media/image13.jpeg"/><Relationship Id="rId4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file:///C:\Documents%20and%20Settings\USUARIO\Escritorio\Fabiola\GALEGO%20-%20Editado\17.mp3" TargetMode="External"/><Relationship Id="rId2" Type="http://schemas.openxmlformats.org/officeDocument/2006/relationships/audio" Target="file:///C:\Documents%20and%20Settings\USUARIO\Escritorio\Fabiola\CASTELLANO%20-%20editado\16.mp3" TargetMode="External"/><Relationship Id="rId1" Type="http://schemas.openxmlformats.org/officeDocument/2006/relationships/audio" Target="file:///C:\Documents%20and%20Settings\USUARIO\Escritorio\Fabiola\INGLES%20modificado\16.mp3" TargetMode="External"/><Relationship Id="rId6" Type="http://schemas.openxmlformats.org/officeDocument/2006/relationships/image" Target="../media/image1.png"/><Relationship Id="rId5" Type="http://schemas.openxmlformats.org/officeDocument/2006/relationships/image" Target="../media/image14.jpeg"/><Relationship Id="rId4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file:///C:\Documents%20and%20Settings\USUARIO\Escritorio\Fabiola\CASTELLANO%20-%20editado\17.mp3" TargetMode="External"/><Relationship Id="rId2" Type="http://schemas.openxmlformats.org/officeDocument/2006/relationships/audio" Target="file:///C:\Documents%20and%20Settings\USUARIO\Escritorio\Fabiola\INGLES%20modificado\17.mp3" TargetMode="External"/><Relationship Id="rId1" Type="http://schemas.openxmlformats.org/officeDocument/2006/relationships/audio" Target="file:///C:\Documents%20and%20Settings\USUARIO\Escritorio\Fabiola\GALEGO%20-%20Editado\18.mp3" TargetMode="External"/><Relationship Id="rId6" Type="http://schemas.openxmlformats.org/officeDocument/2006/relationships/image" Target="../media/image1.png"/><Relationship Id="rId5" Type="http://schemas.openxmlformats.org/officeDocument/2006/relationships/image" Target="../media/image15.jpeg"/><Relationship Id="rId4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file:///C:\Documents%20and%20Settings\USUARIO\Escritorio\Fabiola\CASTELLANO%20-%20editado\1.mp3" TargetMode="External"/><Relationship Id="rId7" Type="http://schemas.openxmlformats.org/officeDocument/2006/relationships/image" Target="../media/image1.png"/><Relationship Id="rId2" Type="http://schemas.openxmlformats.org/officeDocument/2006/relationships/audio" Target="file:///C:\Documents%20and%20Settings\USUARIO\Escritorio\Fabiola\INGLES%20modificado\1.mp3" TargetMode="External"/><Relationship Id="rId1" Type="http://schemas.openxmlformats.org/officeDocument/2006/relationships/audio" Target="file:///C:\Documents%20and%20Settings\USUARIO\Escritorio\Fabiola\GALEGO%20-%20Editado\1.mp3" TargetMode="External"/><Relationship Id="rId6" Type="http://schemas.openxmlformats.org/officeDocument/2006/relationships/image" Target="../media/image2.jpe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audio" Target="file:///C:\Documents%20and%20Settings\USUARIO\Escritorio\Fabiola\CASTELLANO%20-%20editado\2.mp3" TargetMode="External"/><Relationship Id="rId7" Type="http://schemas.openxmlformats.org/officeDocument/2006/relationships/slideLayout" Target="../slideLayouts/slideLayout2.xml"/><Relationship Id="rId2" Type="http://schemas.openxmlformats.org/officeDocument/2006/relationships/audio" Target="file:///C:\Documents%20and%20Settings\USUARIO\Escritorio\Fabiola\INGLES%20modificado\2.mp3" TargetMode="External"/><Relationship Id="rId1" Type="http://schemas.openxmlformats.org/officeDocument/2006/relationships/audio" Target="file:///C:\Documents%20and%20Settings\USUARIO\Escritorio\Fabiola\GALEGO%20-%20Editado\2.mp3" TargetMode="External"/><Relationship Id="rId6" Type="http://schemas.openxmlformats.org/officeDocument/2006/relationships/audio" Target="file:///C:\Documents%20and%20Settings\USUARIO\Escritorio\Fabiola\CASTELLANO%20-%20editado\3.mp3" TargetMode="External"/><Relationship Id="rId5" Type="http://schemas.openxmlformats.org/officeDocument/2006/relationships/audio" Target="file:///C:\Documents%20and%20Settings\USUARIO\Escritorio\Fabiola\INGLES%20modificado\3.mp3" TargetMode="External"/><Relationship Id="rId4" Type="http://schemas.openxmlformats.org/officeDocument/2006/relationships/audio" Target="file:///C:\Documents%20and%20Settings\USUARIO\Escritorio\Fabiola\GALEGO%20-%20Editado\3.mp3" TargetMode="External"/><Relationship Id="rId9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file:///C:\Documents%20and%20Settings\USUARIO\Escritorio\Fabiola\CASTELLANO%20-%20editado\4.mp3" TargetMode="External"/><Relationship Id="rId2" Type="http://schemas.openxmlformats.org/officeDocument/2006/relationships/audio" Target="file:///C:\Documents%20and%20Settings\USUARIO\Escritorio\Fabiola\GALEGO%20-%20Editado\4.mp3" TargetMode="External"/><Relationship Id="rId1" Type="http://schemas.openxmlformats.org/officeDocument/2006/relationships/audio" Target="file:///C:\Documents%20and%20Settings\USUARIO\Escritorio\Fabiola\INGLES%20modificado\4.mp3" TargetMode="External"/><Relationship Id="rId6" Type="http://schemas.openxmlformats.org/officeDocument/2006/relationships/image" Target="../media/image1.png"/><Relationship Id="rId5" Type="http://schemas.openxmlformats.org/officeDocument/2006/relationships/image" Target="../media/image4.jpeg"/><Relationship Id="rId4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file:///C:\Documents%20and%20Settings\USUARIO\Escritorio\Fabiola\INGLES%20modificado\5.mp3" TargetMode="External"/><Relationship Id="rId2" Type="http://schemas.openxmlformats.org/officeDocument/2006/relationships/audio" Target="file:///C:\Documents%20and%20Settings\USUARIO\Escritorio\Fabiola\GALEGO%20-%20Editado\5.mp3" TargetMode="External"/><Relationship Id="rId1" Type="http://schemas.openxmlformats.org/officeDocument/2006/relationships/audio" Target="file:///C:\Documents%20and%20Settings\USUARIO\Escritorio\Fabiola\CASTELLANO%20-%20editado\5.mp3" TargetMode="External"/><Relationship Id="rId6" Type="http://schemas.openxmlformats.org/officeDocument/2006/relationships/image" Target="../media/image1.png"/><Relationship Id="rId5" Type="http://schemas.openxmlformats.org/officeDocument/2006/relationships/image" Target="../media/image5.jpeg"/><Relationship Id="rId4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file:///C:\Documents%20and%20Settings\USUARIO\Escritorio\Fabiola\CASTELLANO%20-%20editado\6.mp3" TargetMode="External"/><Relationship Id="rId2" Type="http://schemas.openxmlformats.org/officeDocument/2006/relationships/audio" Target="file:///C:\Documents%20and%20Settings\USUARIO\Escritorio\Fabiola\GALEGO%20-%20Editado\6.mp3" TargetMode="External"/><Relationship Id="rId1" Type="http://schemas.openxmlformats.org/officeDocument/2006/relationships/audio" Target="file:///C:\Documents%20and%20Settings\USUARIO\Escritorio\Fabiola\INGLES%20modificado\6.mp3" TargetMode="External"/><Relationship Id="rId6" Type="http://schemas.openxmlformats.org/officeDocument/2006/relationships/image" Target="../media/image1.png"/><Relationship Id="rId5" Type="http://schemas.openxmlformats.org/officeDocument/2006/relationships/image" Target="../media/image6.jpeg"/><Relationship Id="rId4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file:///C:\Documents%20and%20Settings\USUARIO\Escritorio\Fabiola\GALEGO%20-%20Editado\7.mp3" TargetMode="External"/><Relationship Id="rId2" Type="http://schemas.openxmlformats.org/officeDocument/2006/relationships/audio" Target="file:///C:\Documents%20and%20Settings\USUARIO\Escritorio\Fabiola\INGLES%20modificado\7.mp3" TargetMode="External"/><Relationship Id="rId1" Type="http://schemas.openxmlformats.org/officeDocument/2006/relationships/audio" Target="file:///C:\Documents%20and%20Settings\USUARIO\Escritorio\Fabiola\CASTELLANO%20-%20editado\7.mp3" TargetMode="External"/><Relationship Id="rId6" Type="http://schemas.openxmlformats.org/officeDocument/2006/relationships/image" Target="../media/image1.png"/><Relationship Id="rId5" Type="http://schemas.openxmlformats.org/officeDocument/2006/relationships/image" Target="../media/image7.jpeg"/><Relationship Id="rId4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file:///C:\Documents%20and%20Settings\USUARIO\Escritorio\Fabiola\CASTELLANO%20-%20editado\8.mp3" TargetMode="External"/><Relationship Id="rId2" Type="http://schemas.openxmlformats.org/officeDocument/2006/relationships/audio" Target="file:///C:\Documents%20and%20Settings\USUARIO\Escritorio\Fabiola\INGLES%20modificado\8.mp3" TargetMode="External"/><Relationship Id="rId1" Type="http://schemas.openxmlformats.org/officeDocument/2006/relationships/audio" Target="file:///C:\Documents%20and%20Settings\USUARIO\Escritorio\Fabiola\GALEGO%20-%20Editado\8.mp3" TargetMode="External"/><Relationship Id="rId6" Type="http://schemas.openxmlformats.org/officeDocument/2006/relationships/image" Target="../media/image1.png"/><Relationship Id="rId5" Type="http://schemas.openxmlformats.org/officeDocument/2006/relationships/image" Target="../media/image8.jpeg"/><Relationship Id="rId4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file:///C:\Documents%20and%20Settings\USUARIO\Escritorio\Fabiola\INGLES%20modificado\9.mp3" TargetMode="External"/><Relationship Id="rId2" Type="http://schemas.openxmlformats.org/officeDocument/2006/relationships/audio" Target="file:///C:\Documents%20and%20Settings\USUARIO\Escritorio\Fabiola\GALEGO%20-%20Editado\9.mp3" TargetMode="External"/><Relationship Id="rId1" Type="http://schemas.openxmlformats.org/officeDocument/2006/relationships/audio" Target="file:///C:\Documents%20and%20Settings\USUARIO\Escritorio\Fabiola\CASTELLANO%20-%20editado\9.mp3" TargetMode="External"/><Relationship Id="rId6" Type="http://schemas.openxmlformats.org/officeDocument/2006/relationships/image" Target="../media/image1.png"/><Relationship Id="rId5" Type="http://schemas.openxmlformats.org/officeDocument/2006/relationships/image" Target="../media/image9.jpeg"/><Relationship Id="rId4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marL="0" indent="0" algn="ctr">
              <a:buFont typeface="Arial" charset="0"/>
              <a:buNone/>
              <a:defRPr/>
            </a:pPr>
            <a:endParaRPr lang="es-ES" sz="4800" dirty="0" smtClean="0"/>
          </a:p>
          <a:p>
            <a:pPr marL="0" indent="0" algn="ctr">
              <a:buFont typeface="Arial" charset="0"/>
              <a:buNone/>
              <a:defRPr/>
            </a:pPr>
            <a:r>
              <a:rPr lang="es-ES" sz="4800" dirty="0" smtClean="0"/>
              <a:t>Nuestra Biblioteca</a:t>
            </a:r>
          </a:p>
          <a:p>
            <a:pPr marL="0" indent="0" algn="ctr">
              <a:buFont typeface="Arial" charset="0"/>
              <a:buNone/>
              <a:defRPr/>
            </a:pPr>
            <a:endParaRPr lang="es-ES" sz="4800" dirty="0"/>
          </a:p>
          <a:p>
            <a:pPr marL="0" indent="0" algn="ctr">
              <a:buFont typeface="Arial" charset="0"/>
              <a:buNone/>
              <a:defRPr/>
            </a:pPr>
            <a:r>
              <a:rPr lang="es-ES" sz="4800" dirty="0" smtClean="0"/>
              <a:t>A </a:t>
            </a:r>
            <a:r>
              <a:rPr lang="es-ES" sz="4800" dirty="0" err="1" smtClean="0"/>
              <a:t>Nosa</a:t>
            </a:r>
            <a:r>
              <a:rPr lang="es-ES" sz="4800" dirty="0" smtClean="0"/>
              <a:t> Biblioteca</a:t>
            </a:r>
          </a:p>
          <a:p>
            <a:pPr marL="0" indent="0" algn="ctr">
              <a:buFont typeface="Arial" charset="0"/>
              <a:buNone/>
              <a:defRPr/>
            </a:pPr>
            <a:endParaRPr lang="es-ES" sz="4800" dirty="0"/>
          </a:p>
          <a:p>
            <a:pPr marL="0" indent="0" algn="ctr">
              <a:buFont typeface="Arial" charset="0"/>
              <a:buNone/>
              <a:defRPr/>
            </a:pPr>
            <a:r>
              <a:rPr lang="es-ES" sz="4800" dirty="0" err="1" smtClean="0"/>
              <a:t>Our</a:t>
            </a:r>
            <a:r>
              <a:rPr lang="es-ES" sz="4800" dirty="0" smtClean="0"/>
              <a:t> Library</a:t>
            </a:r>
            <a:endParaRPr lang="es-ES" sz="4800" dirty="0"/>
          </a:p>
        </p:txBody>
      </p:sp>
      <p:pic>
        <p:nvPicPr>
          <p:cNvPr id="14339" name="forest gump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684213" y="5492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3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numSld="18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339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 descr="D:\Documentos\para_imprimir\presentacion_fabiola\foto10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0"/>
            <a:ext cx="102441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Rectángulo"/>
          <p:cNvSpPr/>
          <p:nvPr/>
        </p:nvSpPr>
        <p:spPr>
          <a:xfrm>
            <a:off x="565118" y="803067"/>
            <a:ext cx="1645259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200" b="1" spc="300" dirty="0" err="1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maranth" pitchFamily="50" charset="0"/>
                <a:cs typeface="+mn-cs"/>
              </a:rPr>
              <a:t>Galego</a:t>
            </a:r>
            <a:endParaRPr lang="es-ES" sz="32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Amaranth" pitchFamily="50" charset="0"/>
              <a:cs typeface="+mn-cs"/>
            </a:endParaRPr>
          </a:p>
        </p:txBody>
      </p:sp>
      <p:sp>
        <p:nvSpPr>
          <p:cNvPr id="6" name="5 Rectángulo"/>
          <p:cNvSpPr/>
          <p:nvPr/>
        </p:nvSpPr>
        <p:spPr>
          <a:xfrm>
            <a:off x="3388625" y="875382"/>
            <a:ext cx="1477712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2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maranth" pitchFamily="50" charset="0"/>
                <a:cs typeface="+mn-cs"/>
              </a:rPr>
              <a:t>Inglés</a:t>
            </a:r>
          </a:p>
        </p:txBody>
      </p:sp>
      <p:sp>
        <p:nvSpPr>
          <p:cNvPr id="8" name="7 Rectángulo"/>
          <p:cNvSpPr/>
          <p:nvPr/>
        </p:nvSpPr>
        <p:spPr>
          <a:xfrm>
            <a:off x="6213242" y="881062"/>
            <a:ext cx="2437975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2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maranth" pitchFamily="50" charset="0"/>
                <a:cs typeface="+mn-cs"/>
              </a:rPr>
              <a:t>Castellano</a:t>
            </a:r>
          </a:p>
        </p:txBody>
      </p:sp>
      <p:pic>
        <p:nvPicPr>
          <p:cNvPr id="25610" name="10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9"/>
          <a:srcRect/>
          <a:stretch>
            <a:fillRect/>
          </a:stretch>
        </p:blipFill>
        <p:spPr bwMode="auto">
          <a:xfrm>
            <a:off x="3995738" y="269875"/>
            <a:ext cx="576262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1" name="10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9"/>
          <a:srcRect/>
          <a:stretch>
            <a:fillRect/>
          </a:stretch>
        </p:blipFill>
        <p:spPr bwMode="auto">
          <a:xfrm>
            <a:off x="7019925" y="260350"/>
            <a:ext cx="576263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2" name="10.mp3">
            <a:hlinkClick r:id="" action="ppaction://media"/>
          </p:cNvPr>
          <p:cNvPicPr>
            <a:picLocks noRot="1" noChangeAspect="1" noChangeArrowheads="1"/>
          </p:cNvPicPr>
          <p:nvPr>
            <a:audioFile r:link="rId3"/>
          </p:nvPr>
        </p:nvPicPr>
        <p:blipFill>
          <a:blip r:embed="rId9"/>
          <a:srcRect/>
          <a:stretch>
            <a:fillRect/>
          </a:stretch>
        </p:blipFill>
        <p:spPr bwMode="auto">
          <a:xfrm>
            <a:off x="1187450" y="276225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3" name="11.mp3">
            <a:hlinkClick r:id="" action="ppaction://media"/>
          </p:cNvPr>
          <p:cNvPicPr>
            <a:picLocks noRot="1" noChangeAspect="1" noChangeArrowheads="1"/>
          </p:cNvPicPr>
          <p:nvPr>
            <a:audioFile r:link="rId4"/>
          </p:nvPr>
        </p:nvPicPr>
        <p:blipFill>
          <a:blip r:embed="rId9"/>
          <a:srcRect/>
          <a:stretch>
            <a:fillRect/>
          </a:stretch>
        </p:blipFill>
        <p:spPr bwMode="auto">
          <a:xfrm>
            <a:off x="1763713" y="261938"/>
            <a:ext cx="576262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4" name="11a.mp3">
            <a:hlinkClick r:id="" action="ppaction://media"/>
          </p:cNvPr>
          <p:cNvPicPr>
            <a:picLocks noRot="1" noChangeAspect="1" noChangeArrowheads="1"/>
          </p:cNvPicPr>
          <p:nvPr>
            <a:audioFile r:link="rId5"/>
          </p:nvPr>
        </p:nvPicPr>
        <p:blipFill>
          <a:blip r:embed="rId9"/>
          <a:srcRect/>
          <a:stretch>
            <a:fillRect/>
          </a:stretch>
        </p:blipFill>
        <p:spPr bwMode="auto">
          <a:xfrm>
            <a:off x="4572000" y="261938"/>
            <a:ext cx="576263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5" name="11.mp3">
            <a:hlinkClick r:id="" action="ppaction://media"/>
          </p:cNvPr>
          <p:cNvPicPr>
            <a:picLocks noRot="1" noChangeAspect="1" noChangeArrowheads="1"/>
          </p:cNvPicPr>
          <p:nvPr>
            <a:audioFile r:link="rId6"/>
          </p:nvPr>
        </p:nvPicPr>
        <p:blipFill>
          <a:blip r:embed="rId9"/>
          <a:srcRect/>
          <a:stretch>
            <a:fillRect/>
          </a:stretch>
        </p:blipFill>
        <p:spPr bwMode="auto">
          <a:xfrm>
            <a:off x="7812088" y="261938"/>
            <a:ext cx="576262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6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63" fill="hold"/>
                                        <p:tgtEl>
                                          <p:spTgt spid="256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610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56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938" fill="hold"/>
                                        <p:tgtEl>
                                          <p:spTgt spid="256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11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611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56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5538" fill="hold"/>
                                        <p:tgtEl>
                                          <p:spTgt spid="256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12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612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56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3292" fill="hold"/>
                                        <p:tgtEl>
                                          <p:spTgt spid="256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13"/>
                  </p:tgtEl>
                </p:cond>
              </p:nextCondLst>
            </p:seq>
            <p:audio>
              <p:cMediaNode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613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56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4418" fill="hold"/>
                                        <p:tgtEl>
                                          <p:spTgt spid="256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14"/>
                  </p:tgtEl>
                </p:cond>
              </p:nextCondLst>
            </p:seq>
            <p:audio>
              <p:cMediaNode>
                <p:cTn id="3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614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56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3396" fill="hold"/>
                                        <p:tgtEl>
                                          <p:spTgt spid="256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15"/>
                  </p:tgtEl>
                </p:cond>
              </p:nextCondLst>
            </p:seq>
            <p:audio>
              <p:cMediaNode>
                <p:cTn id="3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61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 descr="D:\Documentos\para_imprimir\presentacion_fabiola\foto1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102441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Rectángulo"/>
          <p:cNvSpPr/>
          <p:nvPr/>
        </p:nvSpPr>
        <p:spPr>
          <a:xfrm>
            <a:off x="638143" y="1163430"/>
            <a:ext cx="1645259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200" b="1" spc="300" dirty="0" err="1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maranth" pitchFamily="50" charset="0"/>
                <a:cs typeface="+mn-cs"/>
              </a:rPr>
              <a:t>Galego</a:t>
            </a:r>
            <a:endParaRPr lang="es-ES" sz="32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Amaranth" pitchFamily="50" charset="0"/>
              <a:cs typeface="+mn-cs"/>
            </a:endParaRPr>
          </a:p>
        </p:txBody>
      </p:sp>
      <p:sp>
        <p:nvSpPr>
          <p:cNvPr id="6" name="5 Rectángulo"/>
          <p:cNvSpPr/>
          <p:nvPr/>
        </p:nvSpPr>
        <p:spPr>
          <a:xfrm>
            <a:off x="3317188" y="1235745"/>
            <a:ext cx="1477712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2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maranth" pitchFamily="50" charset="0"/>
                <a:cs typeface="+mn-cs"/>
              </a:rPr>
              <a:t>Inglés</a:t>
            </a:r>
          </a:p>
        </p:txBody>
      </p:sp>
      <p:sp>
        <p:nvSpPr>
          <p:cNvPr id="8" name="7 Rectángulo"/>
          <p:cNvSpPr/>
          <p:nvPr/>
        </p:nvSpPr>
        <p:spPr>
          <a:xfrm>
            <a:off x="6429142" y="1312862"/>
            <a:ext cx="2437975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2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maranth" pitchFamily="50" charset="0"/>
                <a:cs typeface="+mn-cs"/>
              </a:rPr>
              <a:t>Castellano</a:t>
            </a:r>
          </a:p>
        </p:txBody>
      </p:sp>
      <p:pic>
        <p:nvPicPr>
          <p:cNvPr id="26637" name="12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1258888" y="420688"/>
            <a:ext cx="576262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9" name="12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7092950" y="422275"/>
            <a:ext cx="574675" cy="57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40" name="12 buena.mp3">
            <a:hlinkClick r:id="" action="ppaction://media"/>
          </p:cNvPr>
          <p:cNvPicPr>
            <a:picLocks noRot="1" noChangeAspect="1" noChangeArrowheads="1"/>
          </p:cNvPicPr>
          <p:nvPr>
            <a:audioFile r:link="rId3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3995738" y="420688"/>
            <a:ext cx="576262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66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20" fill="hold"/>
                                        <p:tgtEl>
                                          <p:spTgt spid="266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3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37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66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755" fill="hold"/>
                                        <p:tgtEl>
                                          <p:spTgt spid="266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39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39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66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3346" fill="hold"/>
                                        <p:tgtEl>
                                          <p:spTgt spid="266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640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40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 descr="D:\Documentos\para_imprimir\presentacion_fabiola\foto13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0"/>
            <a:ext cx="102441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Rectángulo"/>
          <p:cNvSpPr/>
          <p:nvPr/>
        </p:nvSpPr>
        <p:spPr>
          <a:xfrm>
            <a:off x="493681" y="947530"/>
            <a:ext cx="1645259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200" b="1" spc="300" dirty="0" err="1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maranth" pitchFamily="50" charset="0"/>
                <a:cs typeface="+mn-cs"/>
              </a:rPr>
              <a:t>Galego</a:t>
            </a:r>
            <a:endParaRPr lang="es-ES" sz="32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Amaranth" pitchFamily="50" charset="0"/>
              <a:cs typeface="+mn-cs"/>
            </a:endParaRPr>
          </a:p>
        </p:txBody>
      </p:sp>
      <p:sp>
        <p:nvSpPr>
          <p:cNvPr id="6" name="5 Rectángulo"/>
          <p:cNvSpPr/>
          <p:nvPr/>
        </p:nvSpPr>
        <p:spPr>
          <a:xfrm>
            <a:off x="3388625" y="946820"/>
            <a:ext cx="1477712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2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maranth" pitchFamily="50" charset="0"/>
                <a:cs typeface="+mn-cs"/>
              </a:rPr>
              <a:t>Inglés</a:t>
            </a:r>
          </a:p>
        </p:txBody>
      </p:sp>
      <p:sp>
        <p:nvSpPr>
          <p:cNvPr id="8" name="7 Rectángulo"/>
          <p:cNvSpPr/>
          <p:nvPr/>
        </p:nvSpPr>
        <p:spPr>
          <a:xfrm>
            <a:off x="5997342" y="952500"/>
            <a:ext cx="2437975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2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maranth" pitchFamily="50" charset="0"/>
                <a:cs typeface="+mn-cs"/>
              </a:rPr>
              <a:t>Castellano</a:t>
            </a:r>
          </a:p>
        </p:txBody>
      </p:sp>
      <p:pic>
        <p:nvPicPr>
          <p:cNvPr id="28682" name="13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9"/>
          <a:srcRect/>
          <a:stretch>
            <a:fillRect/>
          </a:stretch>
        </p:blipFill>
        <p:spPr bwMode="auto">
          <a:xfrm>
            <a:off x="1042988" y="349250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3" name="13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9"/>
          <a:srcRect/>
          <a:stretch>
            <a:fillRect/>
          </a:stretch>
        </p:blipFill>
        <p:spPr bwMode="auto">
          <a:xfrm>
            <a:off x="6804025" y="404813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4" name="13.mp3">
            <a:hlinkClick r:id="" action="ppaction://media"/>
          </p:cNvPr>
          <p:cNvPicPr>
            <a:picLocks noRot="1" noChangeAspect="1" noChangeArrowheads="1"/>
          </p:cNvPicPr>
          <p:nvPr>
            <a:audioFile r:link="rId3"/>
          </p:nvPr>
        </p:nvPicPr>
        <p:blipFill>
          <a:blip r:embed="rId9"/>
          <a:srcRect/>
          <a:stretch>
            <a:fillRect/>
          </a:stretch>
        </p:blipFill>
        <p:spPr bwMode="auto">
          <a:xfrm>
            <a:off x="3924300" y="349250"/>
            <a:ext cx="576263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5" name="14.mp3">
            <a:hlinkClick r:id="" action="ppaction://media"/>
          </p:cNvPr>
          <p:cNvPicPr>
            <a:picLocks noRot="1" noChangeAspect="1" noChangeArrowheads="1"/>
          </p:cNvPicPr>
          <p:nvPr>
            <a:audioFile r:link="rId4"/>
          </p:nvPr>
        </p:nvPicPr>
        <p:blipFill>
          <a:blip r:embed="rId9"/>
          <a:srcRect/>
          <a:stretch>
            <a:fillRect/>
          </a:stretch>
        </p:blipFill>
        <p:spPr bwMode="auto">
          <a:xfrm>
            <a:off x="1619250" y="261938"/>
            <a:ext cx="576263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6" name="14a.mp3">
            <a:hlinkClick r:id="" action="ppaction://media"/>
          </p:cNvPr>
          <p:cNvPicPr>
            <a:picLocks noRot="1" noChangeAspect="1" noChangeArrowheads="1"/>
          </p:cNvPicPr>
          <p:nvPr>
            <a:audioFile r:link="rId5"/>
          </p:nvPr>
        </p:nvPicPr>
        <p:blipFill>
          <a:blip r:embed="rId9"/>
          <a:srcRect/>
          <a:stretch>
            <a:fillRect/>
          </a:stretch>
        </p:blipFill>
        <p:spPr bwMode="auto">
          <a:xfrm>
            <a:off x="4572000" y="333375"/>
            <a:ext cx="576263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7" name="14.mp3">
            <a:hlinkClick r:id="" action="ppaction://media"/>
          </p:cNvPr>
          <p:cNvPicPr>
            <a:picLocks noRot="1" noChangeAspect="1" noChangeArrowheads="1"/>
          </p:cNvPicPr>
          <p:nvPr>
            <a:audioFile r:link="rId6"/>
          </p:nvPr>
        </p:nvPicPr>
        <p:blipFill>
          <a:blip r:embed="rId9"/>
          <a:srcRect/>
          <a:stretch>
            <a:fillRect/>
          </a:stretch>
        </p:blipFill>
        <p:spPr bwMode="auto">
          <a:xfrm>
            <a:off x="7380288" y="333375"/>
            <a:ext cx="576262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6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72" fill="hold"/>
                                        <p:tgtEl>
                                          <p:spTgt spid="2868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682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68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86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729" fill="hold"/>
                                        <p:tgtEl>
                                          <p:spTgt spid="2868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683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683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86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4548" fill="hold"/>
                                        <p:tgtEl>
                                          <p:spTgt spid="2868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684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684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86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5329" fill="hold"/>
                                        <p:tgtEl>
                                          <p:spTgt spid="2868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685"/>
                  </p:tgtEl>
                </p:cond>
              </p:nextCondLst>
            </p:seq>
            <p:audio>
              <p:cMediaNode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685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86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6560" fill="hold"/>
                                        <p:tgtEl>
                                          <p:spTgt spid="2868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686"/>
                  </p:tgtEl>
                </p:cond>
              </p:nextCondLst>
            </p:seq>
            <p:audio>
              <p:cMediaNode>
                <p:cTn id="3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686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86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6191" fill="hold"/>
                                        <p:tgtEl>
                                          <p:spTgt spid="2868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687"/>
                  </p:tgtEl>
                </p:cond>
              </p:nextCondLst>
            </p:seq>
            <p:audio>
              <p:cMediaNode>
                <p:cTn id="3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687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17" descr="DSC0874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583738" cy="703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Rectángulo"/>
          <p:cNvSpPr/>
          <p:nvPr/>
        </p:nvSpPr>
        <p:spPr>
          <a:xfrm>
            <a:off x="709581" y="1018967"/>
            <a:ext cx="1645259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200" b="1" spc="300" dirty="0" err="1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maranth" pitchFamily="50" charset="0"/>
                <a:cs typeface="+mn-cs"/>
              </a:rPr>
              <a:t>Galego</a:t>
            </a:r>
            <a:endParaRPr lang="es-ES" sz="32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Amaranth" pitchFamily="50" charset="0"/>
              <a:cs typeface="+mn-cs"/>
            </a:endParaRPr>
          </a:p>
        </p:txBody>
      </p:sp>
      <p:sp>
        <p:nvSpPr>
          <p:cNvPr id="8" name="7 Rectángulo"/>
          <p:cNvSpPr/>
          <p:nvPr/>
        </p:nvSpPr>
        <p:spPr>
          <a:xfrm>
            <a:off x="3533088" y="1018257"/>
            <a:ext cx="1477712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2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maranth" pitchFamily="50" charset="0"/>
                <a:cs typeface="+mn-cs"/>
              </a:rPr>
              <a:t>Inglés</a:t>
            </a:r>
          </a:p>
        </p:txBody>
      </p:sp>
      <p:sp>
        <p:nvSpPr>
          <p:cNvPr id="9" name="8 Rectángulo"/>
          <p:cNvSpPr/>
          <p:nvPr/>
        </p:nvSpPr>
        <p:spPr>
          <a:xfrm>
            <a:off x="6213242" y="1023937"/>
            <a:ext cx="2437975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2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maranth" pitchFamily="50" charset="0"/>
                <a:cs typeface="+mn-cs"/>
              </a:rPr>
              <a:t>Castellano</a:t>
            </a:r>
          </a:p>
        </p:txBody>
      </p:sp>
      <p:pic>
        <p:nvPicPr>
          <p:cNvPr id="29710" name="15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1403350" y="420688"/>
            <a:ext cx="576263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14" name="15 buena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3995738" y="420688"/>
            <a:ext cx="576262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15" name="15buena.mp3">
            <a:hlinkClick r:id="" action="ppaction://media"/>
          </p:cNvPr>
          <p:cNvPicPr>
            <a:picLocks noRot="1" noChangeAspect="1" noChangeArrowheads="1"/>
          </p:cNvPicPr>
          <p:nvPr>
            <a:audioFile r:link="rId3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7308850" y="404813"/>
            <a:ext cx="657225" cy="59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7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16" fill="hold"/>
                                        <p:tgtEl>
                                          <p:spTgt spid="297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7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710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97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495" fill="hold"/>
                                        <p:tgtEl>
                                          <p:spTgt spid="297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714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714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97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4495" fill="hold"/>
                                        <p:tgtEl>
                                          <p:spTgt spid="297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715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71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 descr="D:\Documentos\para_imprimir\presentacion_fabiola\foto1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102441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Rectángulo"/>
          <p:cNvSpPr/>
          <p:nvPr/>
        </p:nvSpPr>
        <p:spPr>
          <a:xfrm>
            <a:off x="638143" y="947530"/>
            <a:ext cx="1645259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200" b="1" spc="300" dirty="0" err="1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maranth" pitchFamily="50" charset="0"/>
                <a:cs typeface="+mn-cs"/>
              </a:rPr>
              <a:t>Galego</a:t>
            </a:r>
            <a:endParaRPr lang="es-ES" sz="32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Amaranth" pitchFamily="50" charset="0"/>
              <a:cs typeface="+mn-cs"/>
            </a:endParaRPr>
          </a:p>
        </p:txBody>
      </p:sp>
      <p:sp>
        <p:nvSpPr>
          <p:cNvPr id="6" name="5 Rectángulo"/>
          <p:cNvSpPr/>
          <p:nvPr/>
        </p:nvSpPr>
        <p:spPr>
          <a:xfrm>
            <a:off x="3677550" y="946820"/>
            <a:ext cx="1477712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2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maranth" pitchFamily="50" charset="0"/>
                <a:cs typeface="+mn-cs"/>
              </a:rPr>
              <a:t>Inglés</a:t>
            </a:r>
          </a:p>
        </p:txBody>
      </p:sp>
      <p:sp>
        <p:nvSpPr>
          <p:cNvPr id="8" name="7 Rectángulo"/>
          <p:cNvSpPr/>
          <p:nvPr/>
        </p:nvSpPr>
        <p:spPr>
          <a:xfrm>
            <a:off x="6573605" y="952500"/>
            <a:ext cx="2437975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2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maranth" pitchFamily="50" charset="0"/>
                <a:cs typeface="+mn-cs"/>
              </a:rPr>
              <a:t>Castellano</a:t>
            </a:r>
          </a:p>
        </p:txBody>
      </p:sp>
      <p:pic>
        <p:nvPicPr>
          <p:cNvPr id="31754" name="16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4284663" y="350838"/>
            <a:ext cx="574675" cy="57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5" name="16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7451725" y="204788"/>
            <a:ext cx="576263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8" name="17.mp3">
            <a:hlinkClick r:id="" action="ppaction://media"/>
          </p:cNvPr>
          <p:cNvPicPr>
            <a:picLocks noRot="1" noChangeAspect="1" noChangeArrowheads="1"/>
          </p:cNvPicPr>
          <p:nvPr>
            <a:audioFile r:link="rId3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1116013" y="349250"/>
            <a:ext cx="576262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7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35" fill="hold"/>
                                        <p:tgtEl>
                                          <p:spTgt spid="317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75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75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17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840" fill="hold"/>
                                        <p:tgtEl>
                                          <p:spTgt spid="3175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755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755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17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4467" fill="hold"/>
                                        <p:tgtEl>
                                          <p:spTgt spid="3175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758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758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81" name="Picture 2" descr="D:\Documentos\para_imprimir\presentacion_fabiola\foto1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10244138" cy="710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Rectángulo"/>
          <p:cNvSpPr/>
          <p:nvPr/>
        </p:nvSpPr>
        <p:spPr>
          <a:xfrm>
            <a:off x="709581" y="876092"/>
            <a:ext cx="1645259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200" b="1" spc="300" dirty="0" err="1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maranth" pitchFamily="50" charset="0"/>
                <a:cs typeface="+mn-cs"/>
              </a:rPr>
              <a:t>Galego</a:t>
            </a:r>
            <a:endParaRPr lang="es-ES" sz="32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Amaranth" pitchFamily="50" charset="0"/>
              <a:cs typeface="+mn-cs"/>
            </a:endParaRPr>
          </a:p>
        </p:txBody>
      </p:sp>
      <p:sp>
        <p:nvSpPr>
          <p:cNvPr id="6" name="5 Rectángulo"/>
          <p:cNvSpPr/>
          <p:nvPr/>
        </p:nvSpPr>
        <p:spPr>
          <a:xfrm>
            <a:off x="3533088" y="875382"/>
            <a:ext cx="1477712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2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maranth" pitchFamily="50" charset="0"/>
                <a:cs typeface="+mn-cs"/>
              </a:rPr>
              <a:t>Inglés</a:t>
            </a:r>
          </a:p>
        </p:txBody>
      </p:sp>
      <p:sp>
        <p:nvSpPr>
          <p:cNvPr id="8" name="7 Rectángulo"/>
          <p:cNvSpPr/>
          <p:nvPr/>
        </p:nvSpPr>
        <p:spPr>
          <a:xfrm>
            <a:off x="6500580" y="881062"/>
            <a:ext cx="2437975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2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maranth" pitchFamily="50" charset="0"/>
                <a:cs typeface="+mn-cs"/>
              </a:rPr>
              <a:t>Castellano</a:t>
            </a:r>
          </a:p>
        </p:txBody>
      </p:sp>
      <p:pic>
        <p:nvPicPr>
          <p:cNvPr id="32778" name="18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1258888" y="276225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9" name="17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4140200" y="333375"/>
            <a:ext cx="503238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80" name="17.mp3">
            <a:hlinkClick r:id="" action="ppaction://media"/>
          </p:cNvPr>
          <p:cNvPicPr>
            <a:picLocks noRot="1" noChangeAspect="1" noChangeArrowheads="1"/>
          </p:cNvPicPr>
          <p:nvPr>
            <a:audioFile r:link="rId3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7596188" y="349250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19" dur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24" dur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29" dur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34" dur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39" dur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2000"/>
                                        <p:tgtEl>
                                          <p:spTgt spid="327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327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9" dur="9509" fill="hold"/>
                                        <p:tgtEl>
                                          <p:spTgt spid="3277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778"/>
                  </p:tgtEl>
                </p:cond>
              </p:nextCondLst>
            </p:seq>
            <p:audio>
              <p:cMediaNode>
                <p:cTn id="5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778"/>
                </p:tgtEl>
              </p:cMediaNode>
            </p:audio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327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5" dur="4418" fill="hold"/>
                                        <p:tgtEl>
                                          <p:spTgt spid="3277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779"/>
                  </p:tgtEl>
                </p:cond>
              </p:nextCondLst>
            </p:seq>
            <p:audio>
              <p:cMediaNode>
                <p:cTn id="5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779"/>
                </p:tgtEl>
              </p:cMediaNode>
            </p:audio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327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1" dur="9535" fill="hold"/>
                                        <p:tgtEl>
                                          <p:spTgt spid="3278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780"/>
                  </p:tgtEl>
                </p:cond>
              </p:nextCondLst>
            </p:seq>
            <p:audio>
              <p:cMediaNode>
                <p:cTn id="6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780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70" name="Picture 10" descr="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7 Rectángulo"/>
          <p:cNvSpPr/>
          <p:nvPr/>
        </p:nvSpPr>
        <p:spPr>
          <a:xfrm>
            <a:off x="1790668" y="876092"/>
            <a:ext cx="1645259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200" b="1" spc="300" dirty="0" err="1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maranth" pitchFamily="50" charset="0"/>
                <a:cs typeface="+mn-cs"/>
              </a:rPr>
              <a:t>Galego</a:t>
            </a:r>
            <a:endParaRPr lang="es-ES" sz="32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Amaranth" pitchFamily="50" charset="0"/>
              <a:cs typeface="+mn-cs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4180788" y="875382"/>
            <a:ext cx="1477712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2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maranth" pitchFamily="50" charset="0"/>
                <a:cs typeface="+mn-cs"/>
              </a:rPr>
              <a:t>Inglés</a:t>
            </a:r>
          </a:p>
        </p:txBody>
      </p:sp>
      <p:sp>
        <p:nvSpPr>
          <p:cNvPr id="7" name="6 Rectángulo"/>
          <p:cNvSpPr/>
          <p:nvPr/>
        </p:nvSpPr>
        <p:spPr>
          <a:xfrm>
            <a:off x="6645042" y="881062"/>
            <a:ext cx="2437975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2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maranth" pitchFamily="50" charset="0"/>
                <a:cs typeface="+mn-cs"/>
              </a:rPr>
              <a:t>Castellano</a:t>
            </a:r>
          </a:p>
        </p:txBody>
      </p:sp>
      <p:pic>
        <p:nvPicPr>
          <p:cNvPr id="15369" name="1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2124075" y="260350"/>
            <a:ext cx="576263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1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4716463" y="260350"/>
            <a:ext cx="576262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1" name="1.mp3">
            <a:hlinkClick r:id="" action="ppaction://media"/>
          </p:cNvPr>
          <p:cNvPicPr>
            <a:picLocks noRot="1" noChangeAspect="1" noChangeArrowheads="1"/>
          </p:cNvPicPr>
          <p:nvPr>
            <a:audioFile r:link="rId3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7667625" y="260350"/>
            <a:ext cx="576263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3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96" fill="hold"/>
                                        <p:tgtEl>
                                          <p:spTgt spid="1536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6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369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6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3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3736" fill="hold"/>
                                        <p:tgtEl>
                                          <p:spTgt spid="1537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71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371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20" name="Picture 12" descr="2a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5 Rectángulo"/>
          <p:cNvSpPr/>
          <p:nvPr/>
        </p:nvSpPr>
        <p:spPr>
          <a:xfrm>
            <a:off x="1501743" y="876092"/>
            <a:ext cx="1645259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200" b="1" spc="300" dirty="0" err="1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maranth" pitchFamily="50" charset="0"/>
                <a:cs typeface="+mn-cs"/>
              </a:rPr>
              <a:t>Galego</a:t>
            </a:r>
            <a:endParaRPr lang="es-ES" sz="32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Amaranth" pitchFamily="50" charset="0"/>
              <a:cs typeface="+mn-cs"/>
            </a:endParaRPr>
          </a:p>
        </p:txBody>
      </p:sp>
      <p:sp>
        <p:nvSpPr>
          <p:cNvPr id="8" name="7 Rectángulo"/>
          <p:cNvSpPr/>
          <p:nvPr/>
        </p:nvSpPr>
        <p:spPr>
          <a:xfrm>
            <a:off x="4036325" y="875382"/>
            <a:ext cx="1477712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2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maranth" pitchFamily="50" charset="0"/>
                <a:cs typeface="+mn-cs"/>
              </a:rPr>
              <a:t>Inglés</a:t>
            </a:r>
          </a:p>
        </p:txBody>
      </p:sp>
      <p:sp>
        <p:nvSpPr>
          <p:cNvPr id="9" name="8 Rectángulo"/>
          <p:cNvSpPr/>
          <p:nvPr/>
        </p:nvSpPr>
        <p:spPr>
          <a:xfrm>
            <a:off x="6500580" y="881062"/>
            <a:ext cx="2437975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2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maranth" pitchFamily="50" charset="0"/>
                <a:cs typeface="+mn-cs"/>
              </a:rPr>
              <a:t>Castellano</a:t>
            </a:r>
          </a:p>
        </p:txBody>
      </p:sp>
      <p:pic>
        <p:nvPicPr>
          <p:cNvPr id="17418" name="2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9"/>
          <a:srcRect/>
          <a:stretch>
            <a:fillRect/>
          </a:stretch>
        </p:blipFill>
        <p:spPr bwMode="auto">
          <a:xfrm>
            <a:off x="1619250" y="333375"/>
            <a:ext cx="576263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9" name="2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9"/>
          <a:srcRect/>
          <a:stretch>
            <a:fillRect/>
          </a:stretch>
        </p:blipFill>
        <p:spPr bwMode="auto">
          <a:xfrm>
            <a:off x="4284663" y="333375"/>
            <a:ext cx="576262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2.mp3">
            <a:hlinkClick r:id="" action="ppaction://media"/>
          </p:cNvPr>
          <p:cNvPicPr>
            <a:picLocks noRot="1" noChangeAspect="1" noChangeArrowheads="1"/>
          </p:cNvPicPr>
          <p:nvPr>
            <a:audioFile r:link="rId3"/>
          </p:nvPr>
        </p:nvPicPr>
        <p:blipFill>
          <a:blip r:embed="rId9"/>
          <a:srcRect/>
          <a:stretch>
            <a:fillRect/>
          </a:stretch>
        </p:blipFill>
        <p:spPr bwMode="auto">
          <a:xfrm>
            <a:off x="7451725" y="333375"/>
            <a:ext cx="576263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1" name="3.mp3">
            <a:hlinkClick r:id="" action="ppaction://media"/>
          </p:cNvPr>
          <p:cNvPicPr>
            <a:picLocks noRot="1" noChangeAspect="1" noChangeArrowheads="1"/>
          </p:cNvPicPr>
          <p:nvPr>
            <a:audioFile r:link="rId4"/>
          </p:nvPr>
        </p:nvPicPr>
        <p:blipFill>
          <a:blip r:embed="rId9"/>
          <a:srcRect/>
          <a:stretch>
            <a:fillRect/>
          </a:stretch>
        </p:blipFill>
        <p:spPr bwMode="auto">
          <a:xfrm>
            <a:off x="2195513" y="333375"/>
            <a:ext cx="576262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2" name="3.mp3">
            <a:hlinkClick r:id="" action="ppaction://media"/>
          </p:cNvPr>
          <p:cNvPicPr>
            <a:picLocks noRot="1" noChangeAspect="1" noChangeArrowheads="1"/>
          </p:cNvPicPr>
          <p:nvPr>
            <a:audioFile r:link="rId5"/>
          </p:nvPr>
        </p:nvPicPr>
        <p:blipFill>
          <a:blip r:embed="rId9"/>
          <a:srcRect/>
          <a:stretch>
            <a:fillRect/>
          </a:stretch>
        </p:blipFill>
        <p:spPr bwMode="auto">
          <a:xfrm>
            <a:off x="4932363" y="333375"/>
            <a:ext cx="576262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3" name="3.mp3">
            <a:hlinkClick r:id="" action="ppaction://media"/>
          </p:cNvPr>
          <p:cNvPicPr>
            <a:picLocks noRot="1" noChangeAspect="1" noChangeArrowheads="1"/>
          </p:cNvPicPr>
          <p:nvPr>
            <a:audioFile r:link="rId6"/>
          </p:nvPr>
        </p:nvPicPr>
        <p:blipFill>
          <a:blip r:embed="rId9"/>
          <a:srcRect/>
          <a:stretch>
            <a:fillRect/>
          </a:stretch>
        </p:blipFill>
        <p:spPr bwMode="auto">
          <a:xfrm>
            <a:off x="8027988" y="333375"/>
            <a:ext cx="576262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4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87" fill="hold"/>
                                        <p:tgtEl>
                                          <p:spTgt spid="174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1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418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74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425" fill="hold"/>
                                        <p:tgtEl>
                                          <p:spTgt spid="174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19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419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96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74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5120" fill="hold"/>
                                        <p:tgtEl>
                                          <p:spTgt spid="174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21"/>
                  </p:tgtEl>
                </p:cond>
              </p:nextCondLst>
            </p:seq>
            <p:audio>
              <p:cMediaNode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421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4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6090" fill="hold"/>
                                        <p:tgtEl>
                                          <p:spTgt spid="174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22"/>
                  </p:tgtEl>
                </p:cond>
              </p:nextCondLst>
            </p:seq>
            <p:audio>
              <p:cMediaNode>
                <p:cTn id="3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422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74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5800" fill="hold"/>
                                        <p:tgtEl>
                                          <p:spTgt spid="174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23"/>
                  </p:tgtEl>
                </p:cond>
              </p:nextCondLst>
            </p:seq>
            <p:audio>
              <p:cMediaNode>
                <p:cTn id="3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42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41" name="Picture 9" descr="3a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4 Rectángulo"/>
          <p:cNvSpPr/>
          <p:nvPr/>
        </p:nvSpPr>
        <p:spPr>
          <a:xfrm>
            <a:off x="854043" y="1163430"/>
            <a:ext cx="1645259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200" b="1" spc="300" dirty="0" err="1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maranth" pitchFamily="50" charset="0"/>
                <a:cs typeface="+mn-cs"/>
              </a:rPr>
              <a:t>Galego</a:t>
            </a:r>
            <a:endParaRPr lang="es-ES" sz="32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Amaranth" pitchFamily="50" charset="0"/>
              <a:cs typeface="+mn-cs"/>
            </a:endParaRPr>
          </a:p>
        </p:txBody>
      </p:sp>
      <p:sp>
        <p:nvSpPr>
          <p:cNvPr id="6" name="5 Rectángulo"/>
          <p:cNvSpPr/>
          <p:nvPr/>
        </p:nvSpPr>
        <p:spPr>
          <a:xfrm>
            <a:off x="3896625" y="1167483"/>
            <a:ext cx="1477712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2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maranth" pitchFamily="50" charset="0"/>
                <a:cs typeface="+mn-cs"/>
              </a:rPr>
              <a:t>Inglés</a:t>
            </a:r>
          </a:p>
        </p:txBody>
      </p:sp>
      <p:sp>
        <p:nvSpPr>
          <p:cNvPr id="8" name="7 Rectángulo"/>
          <p:cNvSpPr/>
          <p:nvPr/>
        </p:nvSpPr>
        <p:spPr>
          <a:xfrm>
            <a:off x="6497405" y="1166813"/>
            <a:ext cx="2437975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2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maranth" pitchFamily="50" charset="0"/>
                <a:cs typeface="+mn-cs"/>
              </a:rPr>
              <a:t>Castellano</a:t>
            </a:r>
          </a:p>
        </p:txBody>
      </p:sp>
      <p:pic>
        <p:nvPicPr>
          <p:cNvPr id="19466" name="4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4427538" y="476250"/>
            <a:ext cx="576262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7" name="4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1476375" y="476250"/>
            <a:ext cx="574675" cy="57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8" name="4.mp3">
            <a:hlinkClick r:id="" action="ppaction://media"/>
          </p:cNvPr>
          <p:cNvPicPr>
            <a:picLocks noRot="1" noChangeAspect="1" noChangeArrowheads="1"/>
          </p:cNvPicPr>
          <p:nvPr>
            <a:audioFile r:link="rId3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7667625" y="476250"/>
            <a:ext cx="576263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4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04" fill="hold"/>
                                        <p:tgtEl>
                                          <p:spTgt spid="1946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6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466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94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449" fill="hold"/>
                                        <p:tgtEl>
                                          <p:spTgt spid="1946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67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467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94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3396" fill="hold"/>
                                        <p:tgtEl>
                                          <p:spTgt spid="1946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68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468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D:\Documentos\para_imprimir\presentacion_fabiola\foto0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102441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Rectángulo"/>
          <p:cNvSpPr/>
          <p:nvPr/>
        </p:nvSpPr>
        <p:spPr>
          <a:xfrm>
            <a:off x="854043" y="1163430"/>
            <a:ext cx="1645259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200" b="1" spc="300" dirty="0" err="1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maranth" pitchFamily="50" charset="0"/>
                <a:cs typeface="+mn-cs"/>
              </a:rPr>
              <a:t>Galego</a:t>
            </a:r>
            <a:endParaRPr lang="es-ES" sz="32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Amaranth" pitchFamily="50" charset="0"/>
              <a:cs typeface="+mn-cs"/>
            </a:endParaRPr>
          </a:p>
        </p:txBody>
      </p:sp>
      <p:sp>
        <p:nvSpPr>
          <p:cNvPr id="6" name="5 Rectángulo"/>
          <p:cNvSpPr/>
          <p:nvPr/>
        </p:nvSpPr>
        <p:spPr>
          <a:xfrm>
            <a:off x="3460063" y="1162720"/>
            <a:ext cx="1477712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2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maranth" pitchFamily="50" charset="0"/>
                <a:cs typeface="+mn-cs"/>
              </a:rPr>
              <a:t>Inglés</a:t>
            </a:r>
          </a:p>
        </p:txBody>
      </p:sp>
      <p:sp>
        <p:nvSpPr>
          <p:cNvPr id="8" name="7 Rectángulo"/>
          <p:cNvSpPr/>
          <p:nvPr/>
        </p:nvSpPr>
        <p:spPr>
          <a:xfrm>
            <a:off x="6213242" y="1168400"/>
            <a:ext cx="2437975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2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maranth" pitchFamily="50" charset="0"/>
                <a:cs typeface="+mn-cs"/>
              </a:rPr>
              <a:t>Castellano</a:t>
            </a:r>
          </a:p>
        </p:txBody>
      </p:sp>
      <p:pic>
        <p:nvPicPr>
          <p:cNvPr id="20490" name="5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7164388" y="549275"/>
            <a:ext cx="503237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1" name="5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1403350" y="565150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2" name="5.mp3">
            <a:hlinkClick r:id="" action="ppaction://media"/>
          </p:cNvPr>
          <p:cNvPicPr>
            <a:picLocks noRot="1" noChangeAspect="1" noChangeArrowheads="1"/>
          </p:cNvPicPr>
          <p:nvPr>
            <a:audioFile r:link="rId3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4067175" y="563563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4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27" fill="hold"/>
                                        <p:tgtEl>
                                          <p:spTgt spid="2049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9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490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4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344" fill="hold"/>
                                        <p:tgtEl>
                                          <p:spTgt spid="2049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91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491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4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642" fill="hold"/>
                                        <p:tgtEl>
                                          <p:spTgt spid="2049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92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49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D:\Documentos\para_imprimir\presentacion_fabiola\foto0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11118850" cy="701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Rectángulo"/>
          <p:cNvSpPr/>
          <p:nvPr/>
        </p:nvSpPr>
        <p:spPr>
          <a:xfrm>
            <a:off x="854043" y="1018967"/>
            <a:ext cx="1645259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200" b="1" spc="300" dirty="0" err="1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maranth" pitchFamily="50" charset="0"/>
                <a:cs typeface="+mn-cs"/>
              </a:rPr>
              <a:t>Galego</a:t>
            </a:r>
            <a:endParaRPr lang="es-ES" sz="32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Amaranth" pitchFamily="50" charset="0"/>
              <a:cs typeface="+mn-cs"/>
            </a:endParaRPr>
          </a:p>
        </p:txBody>
      </p:sp>
      <p:sp>
        <p:nvSpPr>
          <p:cNvPr id="6" name="5 Rectángulo"/>
          <p:cNvSpPr/>
          <p:nvPr/>
        </p:nvSpPr>
        <p:spPr>
          <a:xfrm>
            <a:off x="3820425" y="1018257"/>
            <a:ext cx="1477712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2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maranth" pitchFamily="50" charset="0"/>
                <a:cs typeface="+mn-cs"/>
              </a:rPr>
              <a:t>Inglés</a:t>
            </a:r>
          </a:p>
        </p:txBody>
      </p:sp>
      <p:sp>
        <p:nvSpPr>
          <p:cNvPr id="8" name="7 Rectángulo"/>
          <p:cNvSpPr/>
          <p:nvPr/>
        </p:nvSpPr>
        <p:spPr>
          <a:xfrm>
            <a:off x="6789505" y="1096962"/>
            <a:ext cx="2437975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2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maranth" pitchFamily="50" charset="0"/>
                <a:cs typeface="+mn-cs"/>
              </a:rPr>
              <a:t>Castellano</a:t>
            </a:r>
          </a:p>
        </p:txBody>
      </p:sp>
      <p:pic>
        <p:nvPicPr>
          <p:cNvPr id="21514" name="6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4427538" y="4206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5" name="6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1403350" y="4206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6" name="6.mp3">
            <a:hlinkClick r:id="" action="ppaction://media"/>
          </p:cNvPr>
          <p:cNvPicPr>
            <a:picLocks noRot="1" noChangeAspect="1" noChangeArrowheads="1"/>
          </p:cNvPicPr>
          <p:nvPr>
            <a:audioFile r:link="rId3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7667625" y="492125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5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64" fill="hold"/>
                                        <p:tgtEl>
                                          <p:spTgt spid="215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1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51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15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997" fill="hold"/>
                                        <p:tgtEl>
                                          <p:spTgt spid="215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15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515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15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5434" fill="hold"/>
                                        <p:tgtEl>
                                          <p:spTgt spid="215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16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51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D:\Documentos\para_imprimir\presentacion_fabiola\foto07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106711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Rectángulo"/>
          <p:cNvSpPr/>
          <p:nvPr/>
        </p:nvSpPr>
        <p:spPr>
          <a:xfrm>
            <a:off x="782606" y="1091992"/>
            <a:ext cx="1645259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200" b="1" spc="300" dirty="0" err="1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maranth" pitchFamily="50" charset="0"/>
                <a:cs typeface="+mn-cs"/>
              </a:rPr>
              <a:t>Galego</a:t>
            </a:r>
            <a:endParaRPr lang="es-ES" sz="32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Amaranth" pitchFamily="50" charset="0"/>
              <a:cs typeface="+mn-cs"/>
            </a:endParaRPr>
          </a:p>
        </p:txBody>
      </p:sp>
      <p:sp>
        <p:nvSpPr>
          <p:cNvPr id="6" name="5 Rectángulo"/>
          <p:cNvSpPr/>
          <p:nvPr/>
        </p:nvSpPr>
        <p:spPr>
          <a:xfrm>
            <a:off x="3677550" y="1091282"/>
            <a:ext cx="1477712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2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maranth" pitchFamily="50" charset="0"/>
                <a:cs typeface="+mn-cs"/>
              </a:rPr>
              <a:t>Inglés</a:t>
            </a:r>
          </a:p>
        </p:txBody>
      </p:sp>
      <p:sp>
        <p:nvSpPr>
          <p:cNvPr id="8" name="7 Rectángulo"/>
          <p:cNvSpPr/>
          <p:nvPr/>
        </p:nvSpPr>
        <p:spPr>
          <a:xfrm>
            <a:off x="6573605" y="1096962"/>
            <a:ext cx="2437975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2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maranth" pitchFamily="50" charset="0"/>
                <a:cs typeface="+mn-cs"/>
              </a:rPr>
              <a:t>Castellano</a:t>
            </a:r>
          </a:p>
        </p:txBody>
      </p:sp>
      <p:pic>
        <p:nvPicPr>
          <p:cNvPr id="22538" name="7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7596188" y="492125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9" name="7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4211638" y="492125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40" name="7.mp3">
            <a:hlinkClick r:id="" action="ppaction://media"/>
          </p:cNvPr>
          <p:cNvPicPr>
            <a:picLocks noRot="1" noChangeAspect="1" noChangeArrowheads="1"/>
          </p:cNvPicPr>
          <p:nvPr>
            <a:audioFile r:link="rId3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1258888" y="492125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5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19" fill="hold"/>
                                        <p:tgtEl>
                                          <p:spTgt spid="225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3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538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25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313" fill="hold"/>
                                        <p:tgtEl>
                                          <p:spTgt spid="225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39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539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25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6795" fill="hold"/>
                                        <p:tgtEl>
                                          <p:spTgt spid="225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540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540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 descr="D:\Documentos\para_imprimir\presentacion_fabiola\foto08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Rectángulo"/>
          <p:cNvSpPr/>
          <p:nvPr/>
        </p:nvSpPr>
        <p:spPr>
          <a:xfrm>
            <a:off x="493681" y="1091992"/>
            <a:ext cx="1645259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200" b="1" spc="300" dirty="0" err="1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maranth" pitchFamily="50" charset="0"/>
                <a:cs typeface="+mn-cs"/>
              </a:rPr>
              <a:t>Galego</a:t>
            </a:r>
            <a:endParaRPr lang="es-ES" sz="32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Amaranth" pitchFamily="50" charset="0"/>
              <a:cs typeface="+mn-cs"/>
            </a:endParaRPr>
          </a:p>
        </p:txBody>
      </p:sp>
      <p:sp>
        <p:nvSpPr>
          <p:cNvPr id="6" name="5 Rectángulo"/>
          <p:cNvSpPr/>
          <p:nvPr/>
        </p:nvSpPr>
        <p:spPr>
          <a:xfrm>
            <a:off x="3388625" y="1091282"/>
            <a:ext cx="1477712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2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maranth" pitchFamily="50" charset="0"/>
                <a:cs typeface="+mn-cs"/>
              </a:rPr>
              <a:t>Inglés</a:t>
            </a:r>
          </a:p>
        </p:txBody>
      </p:sp>
      <p:sp>
        <p:nvSpPr>
          <p:cNvPr id="8" name="7 Rectángulo"/>
          <p:cNvSpPr/>
          <p:nvPr/>
        </p:nvSpPr>
        <p:spPr>
          <a:xfrm>
            <a:off x="6213242" y="1096962"/>
            <a:ext cx="2437975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2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maranth" pitchFamily="50" charset="0"/>
                <a:cs typeface="+mn-cs"/>
              </a:rPr>
              <a:t>Castellano</a:t>
            </a:r>
          </a:p>
        </p:txBody>
      </p:sp>
      <p:pic>
        <p:nvPicPr>
          <p:cNvPr id="23562" name="8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1116013" y="420688"/>
            <a:ext cx="576262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3" name="8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3924300" y="420688"/>
            <a:ext cx="576263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4" name="8.mp3">
            <a:hlinkClick r:id="" action="ppaction://media"/>
          </p:cNvPr>
          <p:cNvPicPr>
            <a:picLocks noRot="1" noChangeAspect="1" noChangeArrowheads="1"/>
          </p:cNvPicPr>
          <p:nvPr>
            <a:audioFile r:link="rId3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7092950" y="350838"/>
            <a:ext cx="574675" cy="57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5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27" fill="hold"/>
                                        <p:tgtEl>
                                          <p:spTgt spid="2356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62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56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5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922" fill="hold"/>
                                        <p:tgtEl>
                                          <p:spTgt spid="2356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63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563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35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3736" fill="hold"/>
                                        <p:tgtEl>
                                          <p:spTgt spid="2356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64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56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D:\Documentos\para_imprimir\presentacion_fabiola\foto0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Rectángulo"/>
          <p:cNvSpPr/>
          <p:nvPr/>
        </p:nvSpPr>
        <p:spPr>
          <a:xfrm>
            <a:off x="493681" y="1018967"/>
            <a:ext cx="1645259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200" b="1" spc="300" dirty="0" err="1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maranth" pitchFamily="50" charset="0"/>
                <a:cs typeface="+mn-cs"/>
              </a:rPr>
              <a:t>Galego</a:t>
            </a:r>
            <a:endParaRPr lang="es-ES" sz="32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Amaranth" pitchFamily="50" charset="0"/>
              <a:cs typeface="+mn-cs"/>
            </a:endParaRPr>
          </a:p>
        </p:txBody>
      </p:sp>
      <p:sp>
        <p:nvSpPr>
          <p:cNvPr id="6" name="5 Rectángulo"/>
          <p:cNvSpPr/>
          <p:nvPr/>
        </p:nvSpPr>
        <p:spPr>
          <a:xfrm>
            <a:off x="3172725" y="1018257"/>
            <a:ext cx="1477712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2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maranth" pitchFamily="50" charset="0"/>
                <a:cs typeface="+mn-cs"/>
              </a:rPr>
              <a:t>Inglés</a:t>
            </a:r>
          </a:p>
        </p:txBody>
      </p:sp>
      <p:sp>
        <p:nvSpPr>
          <p:cNvPr id="8" name="7 Rectángulo"/>
          <p:cNvSpPr/>
          <p:nvPr/>
        </p:nvSpPr>
        <p:spPr>
          <a:xfrm>
            <a:off x="5924317" y="1023937"/>
            <a:ext cx="2437975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32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maranth" pitchFamily="50" charset="0"/>
                <a:cs typeface="+mn-cs"/>
              </a:rPr>
              <a:t>Castellano</a:t>
            </a:r>
          </a:p>
        </p:txBody>
      </p:sp>
      <p:pic>
        <p:nvPicPr>
          <p:cNvPr id="24586" name="9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6948488" y="493713"/>
            <a:ext cx="503237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7" name="9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1042988" y="476250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8" name="9.mp3">
            <a:hlinkClick r:id="" action="ppaction://media"/>
          </p:cNvPr>
          <p:cNvPicPr>
            <a:picLocks noRot="1" noChangeAspect="1" noChangeArrowheads="1"/>
          </p:cNvPicPr>
          <p:nvPr>
            <a:audioFile r:link="rId3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3635375" y="492125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5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44" fill="hold"/>
                                        <p:tgtEl>
                                          <p:spTgt spid="2458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8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586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45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512" fill="hold"/>
                                        <p:tgtEl>
                                          <p:spTgt spid="2458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87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587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45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4052" fill="hold"/>
                                        <p:tgtEl>
                                          <p:spTgt spid="2458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588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588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504</TotalTime>
  <Words>8</Words>
  <Application>Microsoft Office PowerPoint</Application>
  <PresentationFormat>On-screen Show (4:3)</PresentationFormat>
  <Paragraphs>7</Paragraphs>
  <Slides>15</Slides>
  <Notes>1</Notes>
  <HiddenSlides>0</HiddenSlides>
  <MMClips>52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Plantilla de diseño</vt:lpstr>
      </vt:variant>
      <vt:variant>
        <vt:i4>1</vt:i4>
      </vt:variant>
      <vt:variant>
        <vt:lpstr>Títulos de diapositiva</vt:lpstr>
      </vt:variant>
      <vt:variant>
        <vt:i4>15</vt:i4>
      </vt:variant>
    </vt:vector>
  </HeadingPairs>
  <TitlesOfParts>
    <vt:vector size="18" baseType="lpstr">
      <vt:lpstr>Calibri</vt:lpstr>
      <vt:lpstr>Arial</vt:lpstr>
      <vt:lpstr>Tema de Office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Administrador</dc:creator>
  <cp:lastModifiedBy>WINDOWS XP</cp:lastModifiedBy>
  <cp:revision>25</cp:revision>
  <dcterms:created xsi:type="dcterms:W3CDTF">2011-12-27T12:21:47Z</dcterms:created>
  <dcterms:modified xsi:type="dcterms:W3CDTF">2012-01-12T08:51:06Z</dcterms:modified>
</cp:coreProperties>
</file>