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71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pPr lvl="0"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‹Nº›</a:t>
            </a:fld>
            <a:endParaRPr lang="es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851920" y="216850"/>
            <a:ext cx="4980380" cy="4698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sz="2000" dirty="0"/>
          </a:p>
          <a:p>
            <a:pPr lvl="0" algn="l"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r>
              <a:rPr lang="es" sz="2000" b="1" dirty="0"/>
              <a:t>LÍQUENES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 b="1"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s" sz="2000" dirty="0"/>
              <a:t>Zona estudiada: Calle Rosalía de Castro.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s" sz="2000" dirty="0"/>
              <a:t>Grupo: Nº2.</a:t>
            </a:r>
          </a:p>
          <a:p>
            <a:pPr lvl="0" algn="l" rtl="0">
              <a:spcBef>
                <a:spcPts val="0"/>
              </a:spcBef>
              <a:buNone/>
            </a:pPr>
            <a:endParaRPr sz="2000" b="1" dirty="0"/>
          </a:p>
          <a:p>
            <a:pPr lvl="0" algn="l" rt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lvl="0">
              <a:spcBef>
                <a:spcPts val="0"/>
              </a:spcBef>
              <a:buNone/>
            </a:pPr>
            <a:endParaRPr sz="2000" dirty="0"/>
          </a:p>
          <a:p>
            <a:pPr lvl="0" algn="r" rtl="0">
              <a:spcBef>
                <a:spcPts val="0"/>
              </a:spcBef>
              <a:buNone/>
            </a:pPr>
            <a:r>
              <a:rPr lang="es" sz="2000" dirty="0"/>
              <a:t>Sergio García Escudero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s" sz="2000" dirty="0"/>
              <a:t>Isaac Loureiro Gonçalves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s" sz="2000" dirty="0"/>
              <a:t>Jonatan Rosario Matos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s" sz="2000" dirty="0"/>
              <a:t>1º Bachillerato A</a:t>
            </a:r>
          </a:p>
        </p:txBody>
      </p:sp>
      <p:pic>
        <p:nvPicPr>
          <p:cNvPr id="55" name="Shape 55" descr="20170514_161543.jpg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20" y="231845"/>
            <a:ext cx="3384376" cy="4512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69975"/>
            <a:ext cx="8520600" cy="9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Calle Rosalía de Castro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14/5/17</a:t>
            </a:r>
          </a:p>
        </p:txBody>
      </p:sp>
      <p:pic>
        <p:nvPicPr>
          <p:cNvPr id="61" name="Shape 61" descr="Foto Rosalía.jpg"/>
          <p:cNvPicPr preferRelativeResize="0"/>
          <p:nvPr/>
        </p:nvPicPr>
        <p:blipFill rotWithShape="1">
          <a:blip r:embed="rId3">
            <a:alphaModFix/>
          </a:blip>
          <a:srcRect t="43543" b="37638"/>
          <a:stretch/>
        </p:blipFill>
        <p:spPr>
          <a:xfrm>
            <a:off x="0" y="1017675"/>
            <a:ext cx="9144002" cy="128942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0" y="2379300"/>
            <a:ext cx="90741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1000"/>
              </a:spcBef>
              <a:buNone/>
            </a:pPr>
            <a:r>
              <a:rPr lang="es" sz="2000" dirty="0">
                <a:solidFill>
                  <a:schemeClr val="dk1"/>
                </a:solidFill>
              </a:rPr>
              <a:t>Coordenadas de la zona: 42°14'16.5"N </a:t>
            </a:r>
            <a:r>
              <a:rPr lang="es" sz="2000" dirty="0" smtClean="0">
                <a:solidFill>
                  <a:schemeClr val="dk1"/>
                </a:solidFill>
              </a:rPr>
              <a:t> 8°42'54.5"W</a:t>
            </a:r>
            <a:r>
              <a:rPr lang="es" sz="2000" dirty="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1000"/>
              </a:spcBef>
              <a:buNone/>
            </a:pPr>
            <a:r>
              <a:rPr lang="es" sz="2000" dirty="0">
                <a:solidFill>
                  <a:schemeClr val="dk1"/>
                </a:solidFill>
              </a:rPr>
              <a:t>Superficie abarcada: 11.000 m</a:t>
            </a:r>
            <a:r>
              <a:rPr lang="es" sz="2000" baseline="30000" dirty="0">
                <a:solidFill>
                  <a:schemeClr val="dk1"/>
                </a:solidFill>
              </a:rPr>
              <a:t>2</a:t>
            </a:r>
            <a:r>
              <a:rPr lang="es" sz="2000" dirty="0">
                <a:solidFill>
                  <a:schemeClr val="dk1"/>
                </a:solidFill>
              </a:rPr>
              <a:t>.</a:t>
            </a:r>
          </a:p>
          <a:p>
            <a:pPr lvl="0" rtl="0">
              <a:spcBef>
                <a:spcPts val="1000"/>
              </a:spcBef>
              <a:buNone/>
            </a:pPr>
            <a:r>
              <a:rPr lang="es" sz="2000" dirty="0">
                <a:solidFill>
                  <a:schemeClr val="dk1"/>
                </a:solidFill>
              </a:rPr>
              <a:t>Descripción de la zona: Rosalía de Castro es una zona urbanizada que se encuentra en el centro de Vigo. Es una calle relativamente nueva de la ciudad, además de que ha recibido últimamente reformas </a:t>
            </a:r>
            <a:r>
              <a:rPr lang="es" sz="2000" dirty="0" smtClean="0">
                <a:solidFill>
                  <a:schemeClr val="dk1"/>
                </a:solidFill>
              </a:rPr>
              <a:t>urbanísticas. Tiene </a:t>
            </a:r>
            <a:r>
              <a:rPr lang="es" sz="2000" dirty="0">
                <a:solidFill>
                  <a:schemeClr val="dk1"/>
                </a:solidFill>
              </a:rPr>
              <a:t>cierto tránsito de vehículos.</a:t>
            </a:r>
          </a:p>
          <a:p>
            <a:pPr lvl="0" algn="ctr" rtl="0">
              <a:spcBef>
                <a:spcPts val="1000"/>
              </a:spcBef>
              <a:buNone/>
            </a:pPr>
            <a:r>
              <a:rPr lang="es" sz="2000" dirty="0">
                <a:solidFill>
                  <a:schemeClr val="dk1"/>
                </a:solidFill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4294967295"/>
          </p:nvPr>
        </p:nvSpPr>
        <p:spPr>
          <a:xfrm>
            <a:off x="311700" y="305825"/>
            <a:ext cx="4234200" cy="3974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s" dirty="0"/>
              <a:t>Líquenes encontrados: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0000"/>
                </a:solidFill>
              </a:rPr>
              <a:t>1. Tipo: </a:t>
            </a:r>
            <a:r>
              <a:rPr lang="es" sz="2000" dirty="0" smtClean="0">
                <a:solidFill>
                  <a:srgbClr val="000000"/>
                </a:solidFill>
              </a:rPr>
              <a:t>Foliáceo.</a:t>
            </a:r>
            <a:endParaRPr lang="es" sz="2000" dirty="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solidFill>
                  <a:srgbClr val="000000"/>
                </a:solidFill>
              </a:rPr>
              <a:t>2. Nombre: Xanthoria </a:t>
            </a:r>
            <a:r>
              <a:rPr lang="es" sz="2000" dirty="0" smtClean="0">
                <a:solidFill>
                  <a:srgbClr val="000000"/>
                </a:solidFill>
              </a:rPr>
              <a:t>parietina</a:t>
            </a:r>
            <a:r>
              <a:rPr lang="es" sz="2000" dirty="0">
                <a:solidFill>
                  <a:srgbClr val="000000"/>
                </a:solidFill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s" sz="2000" dirty="0">
                <a:solidFill>
                  <a:srgbClr val="000000"/>
                </a:solidFill>
              </a:rPr>
              <a:t>3. Sustrato: Corteza de árbol.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68" name="Shape 68" descr="20170514_161705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8431" t="35944" r="19677" b="32703"/>
          <a:stretch/>
        </p:blipFill>
        <p:spPr>
          <a:xfrm>
            <a:off x="1339722" y="771550"/>
            <a:ext cx="2296174" cy="246623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4698650" y="305825"/>
            <a:ext cx="4114800" cy="3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 sz="2000"/>
              <a:t>1. Tipo: Foliáceo.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000"/>
              <a:t>2. Nombre: Parmelia.</a:t>
            </a:r>
          </a:p>
          <a:p>
            <a:pPr lvl="0">
              <a:spcBef>
                <a:spcPts val="0"/>
              </a:spcBef>
              <a:buNone/>
            </a:pPr>
            <a:r>
              <a:rPr lang="es" sz="2000"/>
              <a:t>3. Sustrato: Corteza de árbol.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algn="l" rtl="0">
              <a:spcBef>
                <a:spcPts val="0"/>
              </a:spcBef>
              <a:buNone/>
            </a:pPr>
            <a:endParaRPr/>
          </a:p>
          <a:p>
            <a:pPr lvl="0" algn="l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20170514_161855.jpg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28523" t="30267" r="38896" b="39732"/>
          <a:stretch/>
        </p:blipFill>
        <p:spPr>
          <a:xfrm>
            <a:off x="5724128" y="252019"/>
            <a:ext cx="1800199" cy="294695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/>
          <p:nvPr/>
        </p:nvSpPr>
        <p:spPr>
          <a:xfrm>
            <a:off x="4698650" y="319725"/>
            <a:ext cx="4114800" cy="3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349900" y="4560325"/>
            <a:ext cx="8421000" cy="45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00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4294967295"/>
          </p:nvPr>
        </p:nvSpPr>
        <p:spPr>
          <a:xfrm>
            <a:off x="311700" y="305825"/>
            <a:ext cx="4234200" cy="4021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1. Tipo: Foliáceo.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2. Nombre: Parmelia.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000">
                <a:solidFill>
                  <a:srgbClr val="000000"/>
                </a:solidFill>
              </a:rPr>
              <a:t>3. Sustrato: Corteza de árbol.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78" name="Shape 78"/>
          <p:cNvSpPr txBox="1"/>
          <p:nvPr/>
        </p:nvSpPr>
        <p:spPr>
          <a:xfrm>
            <a:off x="4698650" y="305825"/>
            <a:ext cx="4114800" cy="40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s" sz="2000"/>
              <a:t>1. Tipo: Foliáceo.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000"/>
              <a:t>2. Nombre: Parmelia.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000"/>
              <a:t>3. Sustrato: Corteza de árbol.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20170514_163230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20259" t="10543" r="12477" b="54591"/>
          <a:stretch/>
        </p:blipFill>
        <p:spPr>
          <a:xfrm>
            <a:off x="827584" y="576766"/>
            <a:ext cx="2808312" cy="258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20170514_160105.jpg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7671" t="31080" r="3439" b="19190"/>
          <a:stretch/>
        </p:blipFill>
        <p:spPr>
          <a:xfrm>
            <a:off x="5399856" y="439962"/>
            <a:ext cx="2794968" cy="277986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338225" y="4525350"/>
            <a:ext cx="8490900" cy="4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200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4294967295"/>
          </p:nvPr>
        </p:nvSpPr>
        <p:spPr>
          <a:xfrm>
            <a:off x="2591525" y="264150"/>
            <a:ext cx="4234200" cy="39579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/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1. Tipo: Foliáceo.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000000"/>
                </a:solidFill>
              </a:rPr>
              <a:t>2. Nombre: Parmelia.</a:t>
            </a:r>
          </a:p>
          <a:p>
            <a:pPr lvl="0" rtl="0">
              <a:spcBef>
                <a:spcPts val="0"/>
              </a:spcBef>
              <a:buNone/>
            </a:pPr>
            <a:r>
              <a:rPr lang="es" sz="2000">
                <a:solidFill>
                  <a:srgbClr val="000000"/>
                </a:solidFill>
              </a:rPr>
              <a:t>3. Sustrato: Corteza de árbol.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2000"/>
              <a:t>4</a:t>
            </a:r>
          </a:p>
        </p:txBody>
      </p:sp>
      <p:pic>
        <p:nvPicPr>
          <p:cNvPr id="87" name="Shape 87" descr="20170514_153752.jpg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8261" t="22238" r="14871" b="43223"/>
          <a:stretch/>
        </p:blipFill>
        <p:spPr>
          <a:xfrm>
            <a:off x="3061267" y="339502"/>
            <a:ext cx="3058526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 descr="1234.png"/>
          <p:cNvPicPr preferRelativeResize="0"/>
          <p:nvPr/>
        </p:nvPicPr>
        <p:blipFill rotWithShape="1">
          <a:blip r:embed="rId3">
            <a:alphaModFix/>
          </a:blip>
          <a:srcRect l="27155" t="27875" r="26787" b="19833"/>
          <a:stretch/>
        </p:blipFill>
        <p:spPr>
          <a:xfrm>
            <a:off x="2502274" y="1529149"/>
            <a:ext cx="3961875" cy="25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408600" y="264150"/>
            <a:ext cx="8326800" cy="48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000"/>
              <a:t>2. Conclusión.</a:t>
            </a:r>
          </a:p>
          <a:p>
            <a:pPr lvl="0">
              <a:spcBef>
                <a:spcPts val="0"/>
              </a:spcBef>
              <a:buNone/>
            </a:pPr>
            <a:r>
              <a:rPr lang="es" sz="2000"/>
              <a:t>Según los líquenes encontrados en la zona estudiada, Rosalía de Castro, la cantidad de SO</a:t>
            </a:r>
            <a:r>
              <a:rPr lang="es" sz="2000" baseline="-25000"/>
              <a:t>2</a:t>
            </a:r>
            <a:r>
              <a:rPr lang="es" sz="2000"/>
              <a:t> que se encuentra en el aire es de 45 </a:t>
            </a:r>
            <a:r>
              <a:rPr lang="es" sz="2000">
                <a:solidFill>
                  <a:srgbClr val="3E3E3E"/>
                </a:solidFill>
                <a:highlight>
                  <a:srgbClr val="FCFBFB"/>
                </a:highlight>
              </a:rPr>
              <a:t>µg/m</a:t>
            </a:r>
            <a:r>
              <a:rPr lang="es" sz="2000" baseline="30000">
                <a:solidFill>
                  <a:srgbClr val="3E3E3E"/>
                </a:solidFill>
                <a:highlight>
                  <a:srgbClr val="FCFBFB"/>
                </a:highlight>
              </a:rPr>
              <a:t>3</a:t>
            </a:r>
            <a:r>
              <a:rPr lang="es" sz="2000">
                <a:solidFill>
                  <a:srgbClr val="3E3E3E"/>
                </a:solidFill>
                <a:highlight>
                  <a:srgbClr val="FCFBFB"/>
                </a:highlight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s" sz="2000"/>
              <a:t>3. Incidencias.</a:t>
            </a:r>
          </a:p>
          <a:p>
            <a:pPr lvl="0">
              <a:spcBef>
                <a:spcPts val="0"/>
              </a:spcBef>
              <a:buNone/>
            </a:pPr>
            <a:r>
              <a:rPr lang="es" sz="2000"/>
              <a:t>Mientras buscábamos nuevos líquenes, encontramos una abeja haciendo la polinización, tenía polen acumulado en las patas.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" sz="2000"/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256</Words>
  <Application>Microsoft Office PowerPoint</Application>
  <PresentationFormat>Presentación en pantalla (16:9)</PresentationFormat>
  <Paragraphs>123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simple-light-2</vt:lpstr>
      <vt:lpstr>  LÍQUENES  Zona estudiada: Calle Rosalía de Castro. Grupo: Nº2.       Sergio García Escudero Isaac Loureiro Gonçalves Jonatan Rosario Matos 1º Bachillerato A</vt:lpstr>
      <vt:lpstr>Calle Rosalía de Castro 14/5/17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LÍQUENES  Zona estudiada: Calle Rosalía de Castro. Grupo: Nº2.       Sergio García Escudero Isaac Loureiro Gonçalves Jonatan Rosario Matos 1º Bachillerato A</dc:title>
  <dc:creator>Usuario</dc:creator>
  <cp:lastModifiedBy>Usuario</cp:lastModifiedBy>
  <cp:revision>3</cp:revision>
  <dcterms:modified xsi:type="dcterms:W3CDTF">2017-06-04T13:29:10Z</dcterms:modified>
</cp:coreProperties>
</file>