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80" r:id="rId1"/>
  </p:sldMasterIdLst>
  <p:notesMasterIdLst>
    <p:notesMasterId r:id="rId14"/>
  </p:notesMasterIdLst>
  <p:sldIdLst>
    <p:sldId id="256" r:id="rId2"/>
    <p:sldId id="257" r:id="rId3"/>
    <p:sldId id="259" r:id="rId4"/>
    <p:sldId id="271" r:id="rId5"/>
    <p:sldId id="260" r:id="rId6"/>
    <p:sldId id="263" r:id="rId7"/>
    <p:sldId id="279" r:id="rId8"/>
    <p:sldId id="274" r:id="rId9"/>
    <p:sldId id="280" r:id="rId10"/>
    <p:sldId id="281" r:id="rId11"/>
    <p:sldId id="275" r:id="rId12"/>
    <p:sldId id="27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3FC8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7A05A3-14D9-44A5-B768-02F08550772E}" type="doc">
      <dgm:prSet loTypeId="urn:microsoft.com/office/officeart/2005/8/layout/radial6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D2B4624-7341-43E5-B4B2-09A70E7847B3}">
      <dgm:prSet phldrT="[Texto]"/>
      <dgm:spPr>
        <a:solidFill>
          <a:schemeClr val="accent3"/>
        </a:solidFill>
        <a:ln w="28575">
          <a:solidFill>
            <a:srgbClr val="00B050"/>
          </a:solidFill>
        </a:ln>
      </dgm:spPr>
      <dgm:t>
        <a:bodyPr/>
        <a:lstStyle/>
        <a:p>
          <a:r>
            <a:rPr lang="es-ES_tradnl" b="1" dirty="0"/>
            <a:t>D.A.F.O.</a:t>
          </a:r>
          <a:endParaRPr lang="es-ES" b="1" dirty="0"/>
        </a:p>
      </dgm:t>
    </dgm:pt>
    <dgm:pt modelId="{B5847ABE-AF46-483D-BCB2-95A0C15A9DB6}" type="parTrans" cxnId="{7150E0E6-08C4-4382-A9AB-091C87EB90E5}">
      <dgm:prSet/>
      <dgm:spPr/>
      <dgm:t>
        <a:bodyPr/>
        <a:lstStyle/>
        <a:p>
          <a:endParaRPr lang="es-ES"/>
        </a:p>
      </dgm:t>
    </dgm:pt>
    <dgm:pt modelId="{8EEDBB42-9CFE-4006-9F30-B7728819F50E}" type="sibTrans" cxnId="{7150E0E6-08C4-4382-A9AB-091C87EB90E5}">
      <dgm:prSet/>
      <dgm:spPr/>
      <dgm:t>
        <a:bodyPr/>
        <a:lstStyle/>
        <a:p>
          <a:endParaRPr lang="es-ES"/>
        </a:p>
      </dgm:t>
    </dgm:pt>
    <dgm:pt modelId="{6F43B42A-71AC-474D-85DD-AE1BDDBD8C68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_tradnl" sz="2000" b="1" dirty="0">
              <a:solidFill>
                <a:schemeClr val="tx2"/>
              </a:solidFill>
            </a:rPr>
            <a:t>Fortalezas</a:t>
          </a:r>
          <a:endParaRPr lang="es-ES" sz="2000" b="1" dirty="0">
            <a:solidFill>
              <a:schemeClr val="tx2"/>
            </a:solidFill>
          </a:endParaRPr>
        </a:p>
      </dgm:t>
    </dgm:pt>
    <dgm:pt modelId="{30EFEDF0-9914-448A-956B-0DAC7DF97A4A}" type="parTrans" cxnId="{23600551-2706-4BB0-8AB3-5F63980DF5FE}">
      <dgm:prSet/>
      <dgm:spPr/>
      <dgm:t>
        <a:bodyPr/>
        <a:lstStyle/>
        <a:p>
          <a:endParaRPr lang="es-ES"/>
        </a:p>
      </dgm:t>
    </dgm:pt>
    <dgm:pt modelId="{BA93C95D-0012-4D1C-959A-C3D690C8C7B3}" type="sibTrans" cxnId="{23600551-2706-4BB0-8AB3-5F63980DF5FE}">
      <dgm:prSet/>
      <dgm:spPr/>
      <dgm:t>
        <a:bodyPr/>
        <a:lstStyle/>
        <a:p>
          <a:endParaRPr lang="es-ES"/>
        </a:p>
      </dgm:t>
    </dgm:pt>
    <dgm:pt modelId="{2B6E8293-BED0-4F3F-8FBA-F6F96FA7E5C6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_tradnl" sz="2000" b="1" dirty="0">
              <a:solidFill>
                <a:schemeClr val="tx2"/>
              </a:solidFill>
            </a:rPr>
            <a:t>Oportunidades </a:t>
          </a:r>
        </a:p>
      </dgm:t>
    </dgm:pt>
    <dgm:pt modelId="{67867E74-FD39-41D3-814F-04575D7A2BF4}" type="parTrans" cxnId="{A6475787-836F-4454-80BD-9C2926A4C24A}">
      <dgm:prSet/>
      <dgm:spPr/>
      <dgm:t>
        <a:bodyPr/>
        <a:lstStyle/>
        <a:p>
          <a:endParaRPr lang="es-ES"/>
        </a:p>
      </dgm:t>
    </dgm:pt>
    <dgm:pt modelId="{395664F9-63A3-41E6-9FE2-2E43622DD4E4}" type="sibTrans" cxnId="{A6475787-836F-4454-80BD-9C2926A4C24A}">
      <dgm:prSet/>
      <dgm:spPr/>
      <dgm:t>
        <a:bodyPr/>
        <a:lstStyle/>
        <a:p>
          <a:endParaRPr lang="es-ES"/>
        </a:p>
      </dgm:t>
    </dgm:pt>
    <dgm:pt modelId="{ED08D634-BC50-477C-BD9D-0C4552AD2BB4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_tradnl" sz="2000" b="1" dirty="0">
              <a:solidFill>
                <a:schemeClr val="tx2"/>
              </a:solidFill>
            </a:rPr>
            <a:t>Amenazas</a:t>
          </a:r>
          <a:endParaRPr lang="es-ES" sz="2000" b="1" dirty="0">
            <a:solidFill>
              <a:schemeClr val="tx2"/>
            </a:solidFill>
          </a:endParaRPr>
        </a:p>
      </dgm:t>
    </dgm:pt>
    <dgm:pt modelId="{FC82DE27-753B-45E7-86A1-2AC6C2601B4F}" type="parTrans" cxnId="{27288744-A2CE-44EA-8A63-1D258249BA43}">
      <dgm:prSet/>
      <dgm:spPr/>
      <dgm:t>
        <a:bodyPr/>
        <a:lstStyle/>
        <a:p>
          <a:endParaRPr lang="es-ES"/>
        </a:p>
      </dgm:t>
    </dgm:pt>
    <dgm:pt modelId="{7B7FC7B1-D33A-447D-B605-5B146965A05F}" type="sibTrans" cxnId="{27288744-A2CE-44EA-8A63-1D258249BA43}">
      <dgm:prSet/>
      <dgm:spPr/>
      <dgm:t>
        <a:bodyPr/>
        <a:lstStyle/>
        <a:p>
          <a:endParaRPr lang="es-ES"/>
        </a:p>
      </dgm:t>
    </dgm:pt>
    <dgm:pt modelId="{A77E5D3E-9064-4B58-8259-2D8B61C6F2FD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_tradnl" sz="2000" b="1" dirty="0">
              <a:solidFill>
                <a:schemeClr val="tx2"/>
              </a:solidFill>
            </a:rPr>
            <a:t>Debilidades</a:t>
          </a:r>
          <a:endParaRPr lang="es-ES" sz="2000" b="1" dirty="0">
            <a:solidFill>
              <a:schemeClr val="tx2"/>
            </a:solidFill>
          </a:endParaRPr>
        </a:p>
      </dgm:t>
    </dgm:pt>
    <dgm:pt modelId="{0C39793F-CA49-4362-A21D-F5C1FDD2203D}" type="parTrans" cxnId="{A9907DBF-B601-49CE-97E8-051C16024280}">
      <dgm:prSet/>
      <dgm:spPr/>
      <dgm:t>
        <a:bodyPr/>
        <a:lstStyle/>
        <a:p>
          <a:endParaRPr lang="es-ES"/>
        </a:p>
      </dgm:t>
    </dgm:pt>
    <dgm:pt modelId="{5E7ED7AA-5B60-48C9-91F9-C94F9F27592E}" type="sibTrans" cxnId="{A9907DBF-B601-49CE-97E8-051C16024280}">
      <dgm:prSet/>
      <dgm:spPr/>
      <dgm:t>
        <a:bodyPr/>
        <a:lstStyle/>
        <a:p>
          <a:endParaRPr lang="es-ES"/>
        </a:p>
      </dgm:t>
    </dgm:pt>
    <dgm:pt modelId="{AEB58E24-1DBE-4A27-A702-91BE0E25D2C0}" type="pres">
      <dgm:prSet presAssocID="{A97A05A3-14D9-44A5-B768-02F08550772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BDEFD1B-0A47-41E2-AD0B-8D3B0A418521}" type="pres">
      <dgm:prSet presAssocID="{ED2B4624-7341-43E5-B4B2-09A70E7847B3}" presName="centerShape" presStyleLbl="node0" presStyleIdx="0" presStyleCnt="1" custScaleX="196447" custScaleY="182014" custLinFactNeighborX="2399" custLinFactNeighborY="1085"/>
      <dgm:spPr/>
      <dgm:t>
        <a:bodyPr/>
        <a:lstStyle/>
        <a:p>
          <a:endParaRPr lang="es-ES"/>
        </a:p>
      </dgm:t>
    </dgm:pt>
    <dgm:pt modelId="{878B6A84-97EE-4EFB-A433-E5A74748C5EF}" type="pres">
      <dgm:prSet presAssocID="{6F43B42A-71AC-474D-85DD-AE1BDDBD8C68}" presName="node" presStyleLbl="node1" presStyleIdx="0" presStyleCnt="4" custScaleX="238758" custScaleY="55777" custRadScaleRad="145353" custRadScaleInc="-21888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E5FC47A-61A3-47CB-869A-089216CF74E1}" type="pres">
      <dgm:prSet presAssocID="{6F43B42A-71AC-474D-85DD-AE1BDDBD8C68}" presName="dummy" presStyleCnt="0"/>
      <dgm:spPr/>
    </dgm:pt>
    <dgm:pt modelId="{4740D6D8-6AC4-441D-BBD9-A2BCE8117210}" type="pres">
      <dgm:prSet presAssocID="{BA93C95D-0012-4D1C-959A-C3D690C8C7B3}" presName="sibTrans" presStyleLbl="sibTrans2D1" presStyleIdx="0" presStyleCnt="4" custScaleY="50648"/>
      <dgm:spPr/>
      <dgm:t>
        <a:bodyPr/>
        <a:lstStyle/>
        <a:p>
          <a:endParaRPr lang="es-ES"/>
        </a:p>
      </dgm:t>
    </dgm:pt>
    <dgm:pt modelId="{66459D28-CB3E-4E8D-B10B-E341C67F9FC8}" type="pres">
      <dgm:prSet presAssocID="{2B6E8293-BED0-4F3F-8FBA-F6F96FA7E5C6}" presName="node" presStyleLbl="node1" presStyleIdx="1" presStyleCnt="4" custScaleX="291965" custScaleY="64280" custRadScaleRad="157595" custRadScaleInc="-7648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E578126-0019-4479-A874-4DE23B9F17F1}" type="pres">
      <dgm:prSet presAssocID="{2B6E8293-BED0-4F3F-8FBA-F6F96FA7E5C6}" presName="dummy" presStyleCnt="0"/>
      <dgm:spPr/>
    </dgm:pt>
    <dgm:pt modelId="{86CA87F3-B149-438C-8E42-FBBC613DFE0E}" type="pres">
      <dgm:prSet presAssocID="{395664F9-63A3-41E6-9FE2-2E43622DD4E4}" presName="sibTrans" presStyleLbl="sibTrans2D1" presStyleIdx="1" presStyleCnt="4" custScaleX="88583" custLinFactNeighborX="4660" custLinFactNeighborY="-145"/>
      <dgm:spPr/>
      <dgm:t>
        <a:bodyPr/>
        <a:lstStyle/>
        <a:p>
          <a:endParaRPr lang="es-ES"/>
        </a:p>
      </dgm:t>
    </dgm:pt>
    <dgm:pt modelId="{B8FADCDF-E43F-4D56-9634-DCD371EB9ECE}" type="pres">
      <dgm:prSet presAssocID="{ED08D634-BC50-477C-BD9D-0C4552AD2BB4}" presName="node" presStyleLbl="node1" presStyleIdx="2" presStyleCnt="4" custScaleX="226353" custScaleY="66887" custRadScaleRad="153274" custRadScaleInc="-20789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B8DC8B6-C0D0-46EC-8EEA-0C2F9DB52959}" type="pres">
      <dgm:prSet presAssocID="{ED08D634-BC50-477C-BD9D-0C4552AD2BB4}" presName="dummy" presStyleCnt="0"/>
      <dgm:spPr/>
    </dgm:pt>
    <dgm:pt modelId="{D5B4959B-61A7-43E2-8E06-FE402D645148}" type="pres">
      <dgm:prSet presAssocID="{7B7FC7B1-D33A-447D-B605-5B146965A05F}" presName="sibTrans" presStyleLbl="sibTrans2D1" presStyleIdx="2" presStyleCnt="4" custScaleY="42659" custLinFactNeighborX="148" custLinFactNeighborY="-1164"/>
      <dgm:spPr/>
      <dgm:t>
        <a:bodyPr/>
        <a:lstStyle/>
        <a:p>
          <a:endParaRPr lang="es-ES"/>
        </a:p>
      </dgm:t>
    </dgm:pt>
    <dgm:pt modelId="{C36A5D61-77E8-4D03-B288-585789913241}" type="pres">
      <dgm:prSet presAssocID="{A77E5D3E-9064-4B58-8259-2D8B61C6F2FD}" presName="node" presStyleLbl="node1" presStyleIdx="3" presStyleCnt="4" custScaleX="233806" custScaleY="73714" custRadScaleRad="141299" custRadScaleInc="-11027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191AC71-636F-4B78-9424-7CDEA915D80F}" type="pres">
      <dgm:prSet presAssocID="{A77E5D3E-9064-4B58-8259-2D8B61C6F2FD}" presName="dummy" presStyleCnt="0"/>
      <dgm:spPr/>
    </dgm:pt>
    <dgm:pt modelId="{B2BF00B3-7F54-49B0-9985-A7C497DF0A38}" type="pres">
      <dgm:prSet presAssocID="{5E7ED7AA-5B60-48C9-91F9-C94F9F27592E}" presName="sibTrans" presStyleLbl="sibTrans2D1" presStyleIdx="3" presStyleCnt="4" custScaleX="83797" custLinFactNeighborX="-4940" custLinFactNeighborY="278"/>
      <dgm:spPr/>
      <dgm:t>
        <a:bodyPr/>
        <a:lstStyle/>
        <a:p>
          <a:endParaRPr lang="es-ES"/>
        </a:p>
      </dgm:t>
    </dgm:pt>
  </dgm:ptLst>
  <dgm:cxnLst>
    <dgm:cxn modelId="{27288744-A2CE-44EA-8A63-1D258249BA43}" srcId="{ED2B4624-7341-43E5-B4B2-09A70E7847B3}" destId="{ED08D634-BC50-477C-BD9D-0C4552AD2BB4}" srcOrd="2" destOrd="0" parTransId="{FC82DE27-753B-45E7-86A1-2AC6C2601B4F}" sibTransId="{7B7FC7B1-D33A-447D-B605-5B146965A05F}"/>
    <dgm:cxn modelId="{065C9876-892C-40E3-8BAF-DE60C0D8C938}" type="presOf" srcId="{A97A05A3-14D9-44A5-B768-02F08550772E}" destId="{AEB58E24-1DBE-4A27-A702-91BE0E25D2C0}" srcOrd="0" destOrd="0" presId="urn:microsoft.com/office/officeart/2005/8/layout/radial6"/>
    <dgm:cxn modelId="{28F8D0FD-1642-465D-AC6A-CE8D0DE77336}" type="presOf" srcId="{ED08D634-BC50-477C-BD9D-0C4552AD2BB4}" destId="{B8FADCDF-E43F-4D56-9634-DCD371EB9ECE}" srcOrd="0" destOrd="0" presId="urn:microsoft.com/office/officeart/2005/8/layout/radial6"/>
    <dgm:cxn modelId="{6EC57696-6695-4873-8156-A23E53B17C8C}" type="presOf" srcId="{395664F9-63A3-41E6-9FE2-2E43622DD4E4}" destId="{86CA87F3-B149-438C-8E42-FBBC613DFE0E}" srcOrd="0" destOrd="0" presId="urn:microsoft.com/office/officeart/2005/8/layout/radial6"/>
    <dgm:cxn modelId="{7150E0E6-08C4-4382-A9AB-091C87EB90E5}" srcId="{A97A05A3-14D9-44A5-B768-02F08550772E}" destId="{ED2B4624-7341-43E5-B4B2-09A70E7847B3}" srcOrd="0" destOrd="0" parTransId="{B5847ABE-AF46-483D-BCB2-95A0C15A9DB6}" sibTransId="{8EEDBB42-9CFE-4006-9F30-B7728819F50E}"/>
    <dgm:cxn modelId="{BF8D9989-7AE9-401C-8855-C69B9AC49003}" type="presOf" srcId="{5E7ED7AA-5B60-48C9-91F9-C94F9F27592E}" destId="{B2BF00B3-7F54-49B0-9985-A7C497DF0A38}" srcOrd="0" destOrd="0" presId="urn:microsoft.com/office/officeart/2005/8/layout/radial6"/>
    <dgm:cxn modelId="{A9907DBF-B601-49CE-97E8-051C16024280}" srcId="{ED2B4624-7341-43E5-B4B2-09A70E7847B3}" destId="{A77E5D3E-9064-4B58-8259-2D8B61C6F2FD}" srcOrd="3" destOrd="0" parTransId="{0C39793F-CA49-4362-A21D-F5C1FDD2203D}" sibTransId="{5E7ED7AA-5B60-48C9-91F9-C94F9F27592E}"/>
    <dgm:cxn modelId="{CB2AE6DF-3FE0-46C7-882B-AEE3A163F674}" type="presOf" srcId="{7B7FC7B1-D33A-447D-B605-5B146965A05F}" destId="{D5B4959B-61A7-43E2-8E06-FE402D645148}" srcOrd="0" destOrd="0" presId="urn:microsoft.com/office/officeart/2005/8/layout/radial6"/>
    <dgm:cxn modelId="{F02C0E55-631E-417B-8DC1-5CA767132714}" type="presOf" srcId="{A77E5D3E-9064-4B58-8259-2D8B61C6F2FD}" destId="{C36A5D61-77E8-4D03-B288-585789913241}" srcOrd="0" destOrd="0" presId="urn:microsoft.com/office/officeart/2005/8/layout/radial6"/>
    <dgm:cxn modelId="{A6B3DDB8-74AC-40B8-8CC0-6149EC7CD76C}" type="presOf" srcId="{ED2B4624-7341-43E5-B4B2-09A70E7847B3}" destId="{4BDEFD1B-0A47-41E2-AD0B-8D3B0A418521}" srcOrd="0" destOrd="0" presId="urn:microsoft.com/office/officeart/2005/8/layout/radial6"/>
    <dgm:cxn modelId="{44314979-B6A3-4E5C-9B15-BBE747CB4B7D}" type="presOf" srcId="{2B6E8293-BED0-4F3F-8FBA-F6F96FA7E5C6}" destId="{66459D28-CB3E-4E8D-B10B-E341C67F9FC8}" srcOrd="0" destOrd="0" presId="urn:microsoft.com/office/officeart/2005/8/layout/radial6"/>
    <dgm:cxn modelId="{23600551-2706-4BB0-8AB3-5F63980DF5FE}" srcId="{ED2B4624-7341-43E5-B4B2-09A70E7847B3}" destId="{6F43B42A-71AC-474D-85DD-AE1BDDBD8C68}" srcOrd="0" destOrd="0" parTransId="{30EFEDF0-9914-448A-956B-0DAC7DF97A4A}" sibTransId="{BA93C95D-0012-4D1C-959A-C3D690C8C7B3}"/>
    <dgm:cxn modelId="{BE319FFA-B793-48DB-8D40-C4A800686C78}" type="presOf" srcId="{BA93C95D-0012-4D1C-959A-C3D690C8C7B3}" destId="{4740D6D8-6AC4-441D-BBD9-A2BCE8117210}" srcOrd="0" destOrd="0" presId="urn:microsoft.com/office/officeart/2005/8/layout/radial6"/>
    <dgm:cxn modelId="{A6475787-836F-4454-80BD-9C2926A4C24A}" srcId="{ED2B4624-7341-43E5-B4B2-09A70E7847B3}" destId="{2B6E8293-BED0-4F3F-8FBA-F6F96FA7E5C6}" srcOrd="1" destOrd="0" parTransId="{67867E74-FD39-41D3-814F-04575D7A2BF4}" sibTransId="{395664F9-63A3-41E6-9FE2-2E43622DD4E4}"/>
    <dgm:cxn modelId="{9197D319-5020-4141-9B90-A1D122147F8E}" type="presOf" srcId="{6F43B42A-71AC-474D-85DD-AE1BDDBD8C68}" destId="{878B6A84-97EE-4EFB-A433-E5A74748C5EF}" srcOrd="0" destOrd="0" presId="urn:microsoft.com/office/officeart/2005/8/layout/radial6"/>
    <dgm:cxn modelId="{D7BD0A98-928A-442C-A39B-E2C7E7B6C472}" type="presParOf" srcId="{AEB58E24-1DBE-4A27-A702-91BE0E25D2C0}" destId="{4BDEFD1B-0A47-41E2-AD0B-8D3B0A418521}" srcOrd="0" destOrd="0" presId="urn:microsoft.com/office/officeart/2005/8/layout/radial6"/>
    <dgm:cxn modelId="{77B573A2-2F14-4EF4-A672-639B8950B9EF}" type="presParOf" srcId="{AEB58E24-1DBE-4A27-A702-91BE0E25D2C0}" destId="{878B6A84-97EE-4EFB-A433-E5A74748C5EF}" srcOrd="1" destOrd="0" presId="urn:microsoft.com/office/officeart/2005/8/layout/radial6"/>
    <dgm:cxn modelId="{436A3334-08BB-4E47-A52A-623D46515C8D}" type="presParOf" srcId="{AEB58E24-1DBE-4A27-A702-91BE0E25D2C0}" destId="{6E5FC47A-61A3-47CB-869A-089216CF74E1}" srcOrd="2" destOrd="0" presId="urn:microsoft.com/office/officeart/2005/8/layout/radial6"/>
    <dgm:cxn modelId="{166446FE-2410-4350-AA3C-3A80584A23B1}" type="presParOf" srcId="{AEB58E24-1DBE-4A27-A702-91BE0E25D2C0}" destId="{4740D6D8-6AC4-441D-BBD9-A2BCE8117210}" srcOrd="3" destOrd="0" presId="urn:microsoft.com/office/officeart/2005/8/layout/radial6"/>
    <dgm:cxn modelId="{28DD0839-8F24-4A3D-853F-2DEB66CF36A1}" type="presParOf" srcId="{AEB58E24-1DBE-4A27-A702-91BE0E25D2C0}" destId="{66459D28-CB3E-4E8D-B10B-E341C67F9FC8}" srcOrd="4" destOrd="0" presId="urn:microsoft.com/office/officeart/2005/8/layout/radial6"/>
    <dgm:cxn modelId="{813A70F9-08E1-4FBB-95C9-9851CF2FB31D}" type="presParOf" srcId="{AEB58E24-1DBE-4A27-A702-91BE0E25D2C0}" destId="{1E578126-0019-4479-A874-4DE23B9F17F1}" srcOrd="5" destOrd="0" presId="urn:microsoft.com/office/officeart/2005/8/layout/radial6"/>
    <dgm:cxn modelId="{E048B3F6-E7CF-41C9-B073-85FBF613185A}" type="presParOf" srcId="{AEB58E24-1DBE-4A27-A702-91BE0E25D2C0}" destId="{86CA87F3-B149-438C-8E42-FBBC613DFE0E}" srcOrd="6" destOrd="0" presId="urn:microsoft.com/office/officeart/2005/8/layout/radial6"/>
    <dgm:cxn modelId="{765CD685-6C02-4284-85FA-1C8B6901E581}" type="presParOf" srcId="{AEB58E24-1DBE-4A27-A702-91BE0E25D2C0}" destId="{B8FADCDF-E43F-4D56-9634-DCD371EB9ECE}" srcOrd="7" destOrd="0" presId="urn:microsoft.com/office/officeart/2005/8/layout/radial6"/>
    <dgm:cxn modelId="{8FCFD588-D6D8-45DB-932E-237728812846}" type="presParOf" srcId="{AEB58E24-1DBE-4A27-A702-91BE0E25D2C0}" destId="{EB8DC8B6-C0D0-46EC-8EEA-0C2F9DB52959}" srcOrd="8" destOrd="0" presId="urn:microsoft.com/office/officeart/2005/8/layout/radial6"/>
    <dgm:cxn modelId="{982C7B4D-C233-4FB2-9F6B-D70476F8C630}" type="presParOf" srcId="{AEB58E24-1DBE-4A27-A702-91BE0E25D2C0}" destId="{D5B4959B-61A7-43E2-8E06-FE402D645148}" srcOrd="9" destOrd="0" presId="urn:microsoft.com/office/officeart/2005/8/layout/radial6"/>
    <dgm:cxn modelId="{6D4CBD48-91D1-46F5-B633-A49540DC7649}" type="presParOf" srcId="{AEB58E24-1DBE-4A27-A702-91BE0E25D2C0}" destId="{C36A5D61-77E8-4D03-B288-585789913241}" srcOrd="10" destOrd="0" presId="urn:microsoft.com/office/officeart/2005/8/layout/radial6"/>
    <dgm:cxn modelId="{FDF9B498-1724-4648-99C1-CC111823D5C5}" type="presParOf" srcId="{AEB58E24-1DBE-4A27-A702-91BE0E25D2C0}" destId="{3191AC71-636F-4B78-9424-7CDEA915D80F}" srcOrd="11" destOrd="0" presId="urn:microsoft.com/office/officeart/2005/8/layout/radial6"/>
    <dgm:cxn modelId="{6F87B82B-47E0-4558-8E0D-A0C3444997C8}" type="presParOf" srcId="{AEB58E24-1DBE-4A27-A702-91BE0E25D2C0}" destId="{B2BF00B3-7F54-49B0-9985-A7C497DF0A38}" srcOrd="12" destOrd="0" presId="urn:microsoft.com/office/officeart/2005/8/layout/radial6"/>
  </dgm:cxnLst>
  <dgm:bg/>
  <dgm:whole/>
  <dgm:extLst>
    <a:ext uri="{C62137D5-CB1D-491B-B009-E17868A290BF}">
      <dgm14:recolorImg xmlns="" xmlns:dgm14="http://schemas.microsoft.com/office/drawing/2010/diagram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063124-B0E8-4C86-B924-8C2784519496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9C31067-E078-4466-8CC0-1C151F962DC9}">
      <dgm:prSet phldrT="[Texto]"/>
      <dgm:spPr>
        <a:solidFill>
          <a:srgbClr val="92D050"/>
        </a:solidFill>
      </dgm:spPr>
      <dgm:t>
        <a:bodyPr/>
        <a:lstStyle/>
        <a:p>
          <a:r>
            <a:rPr lang="es-ES_tradnl" b="1" dirty="0"/>
            <a:t>Factores localización</a:t>
          </a:r>
          <a:endParaRPr lang="es-ES" b="1" dirty="0"/>
        </a:p>
      </dgm:t>
    </dgm:pt>
    <dgm:pt modelId="{E091A69B-B1E3-48A2-8465-1FF82A06D188}" type="parTrans" cxnId="{18039B10-6E52-433C-8FD0-DE60C3AD1E82}">
      <dgm:prSet/>
      <dgm:spPr/>
      <dgm:t>
        <a:bodyPr/>
        <a:lstStyle/>
        <a:p>
          <a:endParaRPr lang="es-ES"/>
        </a:p>
      </dgm:t>
    </dgm:pt>
    <dgm:pt modelId="{2138B8BE-D06D-4420-AF77-6B7D193A7CA7}" type="sibTrans" cxnId="{18039B10-6E52-433C-8FD0-DE60C3AD1E82}">
      <dgm:prSet/>
      <dgm:spPr/>
      <dgm:t>
        <a:bodyPr/>
        <a:lstStyle/>
        <a:p>
          <a:endParaRPr lang="es-ES"/>
        </a:p>
      </dgm:t>
    </dgm:pt>
    <dgm:pt modelId="{14019158-7D40-42D0-BDE1-2383E4D22DE5}">
      <dgm:prSet phldrT="[Texto]" custT="1"/>
      <dgm:spPr>
        <a:solidFill>
          <a:schemeClr val="accent1"/>
        </a:solidFill>
      </dgm:spPr>
      <dgm:t>
        <a:bodyPr/>
        <a:lstStyle/>
        <a:p>
          <a:r>
            <a:rPr lang="es-ES_tradnl" sz="1600" b="1" u="sng" dirty="0"/>
            <a:t>Tipo de negocio</a:t>
          </a:r>
          <a:r>
            <a:rPr lang="es-ES_tradnl" sz="1600" b="1" dirty="0"/>
            <a:t>:</a:t>
          </a:r>
        </a:p>
        <a:p>
          <a:r>
            <a:rPr lang="es-ES_tradnl" sz="1600" b="1" dirty="0"/>
            <a:t>* Empresa industrial</a:t>
          </a:r>
        </a:p>
        <a:p>
          <a:r>
            <a:rPr lang="es-ES_tradnl" sz="1600" b="1" dirty="0"/>
            <a:t>* Empresa servicios</a:t>
          </a:r>
        </a:p>
      </dgm:t>
    </dgm:pt>
    <dgm:pt modelId="{927B4098-042D-43ED-8DFE-46E4F49BD68C}" type="parTrans" cxnId="{42910B1F-A037-4C19-A687-4C0496BD2B87}">
      <dgm:prSet/>
      <dgm:spPr/>
      <dgm:t>
        <a:bodyPr/>
        <a:lstStyle/>
        <a:p>
          <a:endParaRPr lang="es-ES"/>
        </a:p>
      </dgm:t>
    </dgm:pt>
    <dgm:pt modelId="{0CC6E3E3-544E-45CE-9457-7DD6125BAEB0}" type="sibTrans" cxnId="{42910B1F-A037-4C19-A687-4C0496BD2B87}">
      <dgm:prSet/>
      <dgm:spPr/>
      <dgm:t>
        <a:bodyPr/>
        <a:lstStyle/>
        <a:p>
          <a:endParaRPr lang="es-ES"/>
        </a:p>
      </dgm:t>
    </dgm:pt>
    <dgm:pt modelId="{2AB830A5-F72F-4C5B-8781-88E2E8637CBF}">
      <dgm:prSet phldrT="[Texto]" custT="1"/>
      <dgm:spPr/>
      <dgm:t>
        <a:bodyPr/>
        <a:lstStyle/>
        <a:p>
          <a:pPr algn="ctr"/>
          <a:r>
            <a:rPr lang="es-ES_tradnl" sz="1600" b="1" u="sng" dirty="0"/>
            <a:t>Costes</a:t>
          </a:r>
        </a:p>
        <a:p>
          <a:pPr algn="l"/>
          <a:r>
            <a:rPr lang="es-ES_tradnl" sz="1600" b="1" dirty="0"/>
            <a:t>* Solar</a:t>
          </a:r>
        </a:p>
        <a:p>
          <a:pPr algn="l"/>
          <a:r>
            <a:rPr lang="es-ES_tradnl" sz="1600" b="1" dirty="0"/>
            <a:t>* Precio alquiler</a:t>
          </a:r>
          <a:endParaRPr lang="es-ES" sz="1600" b="1" dirty="0"/>
        </a:p>
      </dgm:t>
    </dgm:pt>
    <dgm:pt modelId="{74C6897B-4665-4E10-B953-20112ECEA504}" type="parTrans" cxnId="{EBAC616D-4787-49C9-954E-61823D3D003E}">
      <dgm:prSet/>
      <dgm:spPr/>
      <dgm:t>
        <a:bodyPr/>
        <a:lstStyle/>
        <a:p>
          <a:endParaRPr lang="es-ES"/>
        </a:p>
      </dgm:t>
    </dgm:pt>
    <dgm:pt modelId="{5CB2C71F-2A84-47A2-934F-3CA3BE6F072F}" type="sibTrans" cxnId="{EBAC616D-4787-49C9-954E-61823D3D003E}">
      <dgm:prSet/>
      <dgm:spPr/>
      <dgm:t>
        <a:bodyPr/>
        <a:lstStyle/>
        <a:p>
          <a:endParaRPr lang="es-ES"/>
        </a:p>
      </dgm:t>
    </dgm:pt>
    <dgm:pt modelId="{F0F093A0-FE6F-4480-BD92-E577B9C5D5CB}">
      <dgm:prSet phldrT="[Texto]" custT="1"/>
      <dgm:spPr/>
      <dgm:t>
        <a:bodyPr/>
        <a:lstStyle/>
        <a:p>
          <a:r>
            <a:rPr lang="es-ES_tradnl" sz="1600" b="1" u="sng" dirty="0"/>
            <a:t>Demanda</a:t>
          </a:r>
        </a:p>
        <a:p>
          <a:r>
            <a:rPr lang="es-ES_tradnl" sz="1600" b="1" dirty="0"/>
            <a:t>* Zona demanda creciente</a:t>
          </a:r>
        </a:p>
        <a:p>
          <a:r>
            <a:rPr lang="es-ES_tradnl" sz="1600" b="1" dirty="0"/>
            <a:t>* Zona no hay ventas</a:t>
          </a:r>
          <a:endParaRPr lang="es-ES" sz="1600" b="1" dirty="0"/>
        </a:p>
      </dgm:t>
    </dgm:pt>
    <dgm:pt modelId="{F3B8EE25-E0AB-4C0D-B9C1-93C6D0A2C432}" type="parTrans" cxnId="{D54F243A-DB14-40E4-A914-B66541FDF1A8}">
      <dgm:prSet/>
      <dgm:spPr/>
      <dgm:t>
        <a:bodyPr/>
        <a:lstStyle/>
        <a:p>
          <a:endParaRPr lang="es-ES"/>
        </a:p>
      </dgm:t>
    </dgm:pt>
    <dgm:pt modelId="{7671F83B-C7C0-46ED-8A0C-D9B703688F87}" type="sibTrans" cxnId="{D54F243A-DB14-40E4-A914-B66541FDF1A8}">
      <dgm:prSet/>
      <dgm:spPr/>
      <dgm:t>
        <a:bodyPr/>
        <a:lstStyle/>
        <a:p>
          <a:endParaRPr lang="es-ES"/>
        </a:p>
      </dgm:t>
    </dgm:pt>
    <dgm:pt modelId="{0B5A18E8-A202-4E3A-9D66-56B8154C1359}">
      <dgm:prSet phldrT="[Texto]" custT="1"/>
      <dgm:spPr/>
      <dgm:t>
        <a:bodyPr/>
        <a:lstStyle/>
        <a:p>
          <a:r>
            <a:rPr lang="es-ES_tradnl" sz="1600" b="1" u="sng" dirty="0"/>
            <a:t>Competencia</a:t>
          </a:r>
          <a:r>
            <a:rPr lang="es-ES_tradnl" sz="1600" b="1" dirty="0"/>
            <a:t>:</a:t>
          </a:r>
        </a:p>
        <a:p>
          <a:r>
            <a:rPr lang="es-ES_tradnl" sz="1600" b="1" dirty="0"/>
            <a:t>* Muchas empresas</a:t>
          </a:r>
        </a:p>
        <a:p>
          <a:r>
            <a:rPr lang="es-ES_tradnl" sz="1600" b="1" dirty="0"/>
            <a:t>* Pocas empresas</a:t>
          </a:r>
        </a:p>
        <a:p>
          <a:r>
            <a:rPr lang="es-ES_tradnl" sz="1600" b="1" dirty="0"/>
            <a:t>* Ninguna</a:t>
          </a:r>
          <a:endParaRPr lang="es-ES" sz="1600" b="1" dirty="0"/>
        </a:p>
      </dgm:t>
    </dgm:pt>
    <dgm:pt modelId="{1D691498-931E-426C-B17D-B642951FCA81}" type="parTrans" cxnId="{49F5300E-BE23-46E0-BE14-A003DAD6D778}">
      <dgm:prSet/>
      <dgm:spPr/>
      <dgm:t>
        <a:bodyPr/>
        <a:lstStyle/>
        <a:p>
          <a:endParaRPr lang="es-ES"/>
        </a:p>
      </dgm:t>
    </dgm:pt>
    <dgm:pt modelId="{CEB381BF-BB7A-48E8-9133-2F653CE843DA}" type="sibTrans" cxnId="{49F5300E-BE23-46E0-BE14-A003DAD6D778}">
      <dgm:prSet/>
      <dgm:spPr/>
      <dgm:t>
        <a:bodyPr/>
        <a:lstStyle/>
        <a:p>
          <a:endParaRPr lang="es-ES"/>
        </a:p>
      </dgm:t>
    </dgm:pt>
    <dgm:pt modelId="{A9C85AE5-253F-4D2D-8369-146DA18689FE}">
      <dgm:prSet phldrT="[Texto]" custT="1"/>
      <dgm:spPr/>
      <dgm:t>
        <a:bodyPr/>
        <a:lstStyle/>
        <a:p>
          <a:r>
            <a:rPr lang="es-ES_tradnl" sz="1600" b="1" u="sng" dirty="0"/>
            <a:t>Comunicaciones</a:t>
          </a:r>
          <a:r>
            <a:rPr lang="es-ES_tradnl" sz="1600" b="1" dirty="0"/>
            <a:t>:</a:t>
          </a:r>
        </a:p>
        <a:p>
          <a:r>
            <a:rPr lang="es-ES_tradnl" sz="1600" b="1" dirty="0"/>
            <a:t>* Accesibilidad</a:t>
          </a:r>
        </a:p>
        <a:p>
          <a:r>
            <a:rPr lang="es-ES_tradnl" sz="1600" b="1" dirty="0"/>
            <a:t>* Salida por carretera</a:t>
          </a:r>
          <a:endParaRPr lang="es-ES" sz="1600" b="1" dirty="0"/>
        </a:p>
      </dgm:t>
    </dgm:pt>
    <dgm:pt modelId="{5DDB5558-0EF5-44FE-BD44-463B8F2F66D0}" type="parTrans" cxnId="{6F161C4C-46C5-4343-8D29-42875A23947E}">
      <dgm:prSet/>
      <dgm:spPr/>
      <dgm:t>
        <a:bodyPr/>
        <a:lstStyle/>
        <a:p>
          <a:endParaRPr lang="es-ES"/>
        </a:p>
      </dgm:t>
    </dgm:pt>
    <dgm:pt modelId="{762F8014-6BB8-42B7-BF6A-CB599DF626D3}" type="sibTrans" cxnId="{6F161C4C-46C5-4343-8D29-42875A23947E}">
      <dgm:prSet/>
      <dgm:spPr/>
      <dgm:t>
        <a:bodyPr/>
        <a:lstStyle/>
        <a:p>
          <a:endParaRPr lang="es-ES"/>
        </a:p>
      </dgm:t>
    </dgm:pt>
    <dgm:pt modelId="{6883B21F-2BA3-4F33-B15B-70694AA63C33}">
      <dgm:prSet phldrT="[Texto]" custT="1"/>
      <dgm:spPr/>
      <dgm:t>
        <a:bodyPr/>
        <a:lstStyle/>
        <a:p>
          <a:r>
            <a:rPr lang="es-ES_tradnl" sz="1600" b="1" u="sng" dirty="0"/>
            <a:t>Legislación:</a:t>
          </a:r>
          <a:endParaRPr lang="es-ES" sz="1600" b="1" u="sng" dirty="0"/>
        </a:p>
      </dgm:t>
    </dgm:pt>
    <dgm:pt modelId="{64BCD754-8372-4F0B-992C-96835532AD42}" type="parTrans" cxnId="{252734A7-5E79-47CD-8B2D-55C20A795E71}">
      <dgm:prSet/>
      <dgm:spPr/>
      <dgm:t>
        <a:bodyPr/>
        <a:lstStyle/>
        <a:p>
          <a:endParaRPr lang="es-ES"/>
        </a:p>
      </dgm:t>
    </dgm:pt>
    <dgm:pt modelId="{D071D3C0-A8E6-4D63-897F-CF00D5446453}" type="sibTrans" cxnId="{252734A7-5E79-47CD-8B2D-55C20A795E71}">
      <dgm:prSet/>
      <dgm:spPr/>
      <dgm:t>
        <a:bodyPr/>
        <a:lstStyle/>
        <a:p>
          <a:endParaRPr lang="es-ES"/>
        </a:p>
      </dgm:t>
    </dgm:pt>
    <dgm:pt modelId="{5B6ABB74-BB96-48AA-8352-B86C3CDB4D29}">
      <dgm:prSet phldrT="[Texto]" custT="1"/>
      <dgm:spPr/>
      <dgm:t>
        <a:bodyPr/>
        <a:lstStyle/>
        <a:p>
          <a:r>
            <a:rPr lang="es-ES_tradnl" sz="1600" b="1" dirty="0"/>
            <a:t>Zona geográfica</a:t>
          </a:r>
          <a:endParaRPr lang="es-ES" sz="1600" b="1" dirty="0"/>
        </a:p>
      </dgm:t>
    </dgm:pt>
    <dgm:pt modelId="{0C885357-B2C7-4D15-B3E3-52CE9ECA6F53}" type="parTrans" cxnId="{42FA8698-7163-44B9-8D3A-D3C8CA233AC3}">
      <dgm:prSet/>
      <dgm:spPr/>
      <dgm:t>
        <a:bodyPr/>
        <a:lstStyle/>
        <a:p>
          <a:endParaRPr lang="es-ES"/>
        </a:p>
      </dgm:t>
    </dgm:pt>
    <dgm:pt modelId="{7CCE5A6D-2F36-43C9-ACB0-2FF2C71943D2}" type="sibTrans" cxnId="{42FA8698-7163-44B9-8D3A-D3C8CA233AC3}">
      <dgm:prSet/>
      <dgm:spPr/>
      <dgm:t>
        <a:bodyPr/>
        <a:lstStyle/>
        <a:p>
          <a:endParaRPr lang="es-ES"/>
        </a:p>
      </dgm:t>
    </dgm:pt>
    <dgm:pt modelId="{3C82DDE9-AAA7-450D-977D-2F6BD0E21B05}">
      <dgm:prSet phldrT="[Texto]" custT="1"/>
      <dgm:spPr/>
      <dgm:t>
        <a:bodyPr/>
        <a:lstStyle/>
        <a:p>
          <a:r>
            <a:rPr lang="es-ES_tradnl" sz="1600" b="1" dirty="0"/>
            <a:t>Ayudas públicas</a:t>
          </a:r>
          <a:endParaRPr lang="es-ES" sz="1600" b="1" dirty="0"/>
        </a:p>
      </dgm:t>
    </dgm:pt>
    <dgm:pt modelId="{3C52F209-9EC7-4EAD-9B40-2D6826241500}" type="parTrans" cxnId="{B708F90A-D6BD-420E-9CDA-076959D429AA}">
      <dgm:prSet/>
      <dgm:spPr/>
      <dgm:t>
        <a:bodyPr/>
        <a:lstStyle/>
        <a:p>
          <a:endParaRPr lang="es-ES"/>
        </a:p>
      </dgm:t>
    </dgm:pt>
    <dgm:pt modelId="{761E6316-D93F-4E2A-9048-356136264CF3}" type="sibTrans" cxnId="{B708F90A-D6BD-420E-9CDA-076959D429AA}">
      <dgm:prSet/>
      <dgm:spPr/>
      <dgm:t>
        <a:bodyPr/>
        <a:lstStyle/>
        <a:p>
          <a:endParaRPr lang="es-ES"/>
        </a:p>
      </dgm:t>
    </dgm:pt>
    <dgm:pt modelId="{74512DAB-EC3B-4AAE-9938-09719ED0376D}">
      <dgm:prSet phldrT="[Texto]" custT="1"/>
      <dgm:spPr/>
      <dgm:t>
        <a:bodyPr/>
        <a:lstStyle/>
        <a:p>
          <a:r>
            <a:rPr lang="es-ES_tradnl" sz="1600" b="1" u="sng" dirty="0"/>
            <a:t>Recursos humanos</a:t>
          </a:r>
          <a:endParaRPr lang="es-ES" sz="1600" b="1" u="sng" dirty="0"/>
        </a:p>
      </dgm:t>
    </dgm:pt>
    <dgm:pt modelId="{999D3F1C-7409-4C12-90EE-1EC0D10542E5}" type="parTrans" cxnId="{2E0599D6-6046-4579-9620-E9BD8E536582}">
      <dgm:prSet/>
      <dgm:spPr/>
      <dgm:t>
        <a:bodyPr/>
        <a:lstStyle/>
        <a:p>
          <a:endParaRPr lang="es-ES"/>
        </a:p>
      </dgm:t>
    </dgm:pt>
    <dgm:pt modelId="{2C426EE1-BACD-4185-BBAC-A1B205CB7592}" type="sibTrans" cxnId="{2E0599D6-6046-4579-9620-E9BD8E536582}">
      <dgm:prSet/>
      <dgm:spPr/>
      <dgm:t>
        <a:bodyPr/>
        <a:lstStyle/>
        <a:p>
          <a:endParaRPr lang="es-ES"/>
        </a:p>
      </dgm:t>
    </dgm:pt>
    <dgm:pt modelId="{B0F939E6-2335-4ECB-B12E-C97A654DE978}">
      <dgm:prSet phldrT="[Texto]" custT="1"/>
      <dgm:spPr/>
      <dgm:t>
        <a:bodyPr/>
        <a:lstStyle/>
        <a:p>
          <a:r>
            <a:rPr lang="es-ES_tradnl" sz="1600" b="1" dirty="0"/>
            <a:t>Cualificados</a:t>
          </a:r>
          <a:endParaRPr lang="es-ES" sz="1600" b="1" dirty="0"/>
        </a:p>
      </dgm:t>
    </dgm:pt>
    <dgm:pt modelId="{C94807CF-367B-43C2-BF58-D4B9A3D9C1D9}" type="parTrans" cxnId="{F1B53911-B380-4499-B5A4-27DFB6E69EE4}">
      <dgm:prSet/>
      <dgm:spPr/>
      <dgm:t>
        <a:bodyPr/>
        <a:lstStyle/>
        <a:p>
          <a:endParaRPr lang="es-ES"/>
        </a:p>
      </dgm:t>
    </dgm:pt>
    <dgm:pt modelId="{F0816ABD-034A-4CC0-B315-60C52540D27B}" type="sibTrans" cxnId="{F1B53911-B380-4499-B5A4-27DFB6E69EE4}">
      <dgm:prSet/>
      <dgm:spPr/>
      <dgm:t>
        <a:bodyPr/>
        <a:lstStyle/>
        <a:p>
          <a:endParaRPr lang="es-ES"/>
        </a:p>
      </dgm:t>
    </dgm:pt>
    <dgm:pt modelId="{9C7A7D43-A152-40E0-B828-A8D7F34EF758}" type="pres">
      <dgm:prSet presAssocID="{7A063124-B0E8-4C86-B924-8C278451949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BDFE466-FD38-4A19-BF83-A02D9D3088DA}" type="pres">
      <dgm:prSet presAssocID="{99C31067-E078-4466-8CC0-1C151F962DC9}" presName="centerShape" presStyleLbl="node0" presStyleIdx="0" presStyleCnt="1" custScaleX="148814" custScaleY="127993" custLinFactNeighborX="633" custLinFactNeighborY="-1104"/>
      <dgm:spPr/>
      <dgm:t>
        <a:bodyPr/>
        <a:lstStyle/>
        <a:p>
          <a:endParaRPr lang="es-ES"/>
        </a:p>
      </dgm:t>
    </dgm:pt>
    <dgm:pt modelId="{FD5D2952-0298-474E-8E15-AB9CABA13954}" type="pres">
      <dgm:prSet presAssocID="{14019158-7D40-42D0-BDE1-2383E4D22DE5}" presName="node" presStyleLbl="node1" presStyleIdx="0" presStyleCnt="7" custScaleX="240140" custScaleY="157576" custRadScaleRad="108177" custRadScaleInc="1986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1B60251-F4F0-427F-8228-A75FB4461FDC}" type="pres">
      <dgm:prSet presAssocID="{14019158-7D40-42D0-BDE1-2383E4D22DE5}" presName="dummy" presStyleCnt="0"/>
      <dgm:spPr/>
    </dgm:pt>
    <dgm:pt modelId="{5E5AFB69-2835-42E4-B281-C4061BFF6AAB}" type="pres">
      <dgm:prSet presAssocID="{0CC6E3E3-544E-45CE-9457-7DD6125BAEB0}" presName="sibTrans" presStyleLbl="sibTrans2D1" presStyleIdx="0" presStyleCnt="7"/>
      <dgm:spPr/>
      <dgm:t>
        <a:bodyPr/>
        <a:lstStyle/>
        <a:p>
          <a:endParaRPr lang="es-ES"/>
        </a:p>
      </dgm:t>
    </dgm:pt>
    <dgm:pt modelId="{CEE8792D-0F8E-459D-93EB-C61AEE6E7247}" type="pres">
      <dgm:prSet presAssocID="{2AB830A5-F72F-4C5B-8781-88E2E8637CBF}" presName="node" presStyleLbl="node1" presStyleIdx="1" presStyleCnt="7" custScaleX="218595" custScaleY="128694" custRadScaleRad="156332" custRadScaleInc="5728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6B26FD3-689C-4229-B23B-C255100E702F}" type="pres">
      <dgm:prSet presAssocID="{2AB830A5-F72F-4C5B-8781-88E2E8637CBF}" presName="dummy" presStyleCnt="0"/>
      <dgm:spPr/>
    </dgm:pt>
    <dgm:pt modelId="{15F45BF8-69F6-4A02-B8E1-7F592D0343DB}" type="pres">
      <dgm:prSet presAssocID="{5CB2C71F-2A84-47A2-934F-3CA3BE6F072F}" presName="sibTrans" presStyleLbl="sibTrans2D1" presStyleIdx="1" presStyleCnt="7"/>
      <dgm:spPr/>
      <dgm:t>
        <a:bodyPr/>
        <a:lstStyle/>
        <a:p>
          <a:endParaRPr lang="es-ES"/>
        </a:p>
      </dgm:t>
    </dgm:pt>
    <dgm:pt modelId="{12F0BD44-EBAA-4BBA-9BE9-4FEE9F25D7D6}" type="pres">
      <dgm:prSet presAssocID="{F0F093A0-FE6F-4480-BD92-E577B9C5D5CB}" presName="node" presStyleLbl="node1" presStyleIdx="2" presStyleCnt="7" custScaleX="324203" custScaleY="158039" custRadScaleRad="159704" custRadScaleInc="-5728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D6B7EB7-E5BF-4D6B-8500-6E75331E10B1}" type="pres">
      <dgm:prSet presAssocID="{F0F093A0-FE6F-4480-BD92-E577B9C5D5CB}" presName="dummy" presStyleCnt="0"/>
      <dgm:spPr/>
    </dgm:pt>
    <dgm:pt modelId="{76C106E9-33B2-42BC-B8B1-1FDFCFB2DC7E}" type="pres">
      <dgm:prSet presAssocID="{7671F83B-C7C0-46ED-8A0C-D9B703688F87}" presName="sibTrans" presStyleLbl="sibTrans2D1" presStyleIdx="2" presStyleCnt="7"/>
      <dgm:spPr/>
      <dgm:t>
        <a:bodyPr/>
        <a:lstStyle/>
        <a:p>
          <a:endParaRPr lang="es-ES"/>
        </a:p>
      </dgm:t>
    </dgm:pt>
    <dgm:pt modelId="{69327B19-3D86-41C4-8981-DC36FD68C4AA}" type="pres">
      <dgm:prSet presAssocID="{0B5A18E8-A202-4E3A-9D66-56B8154C1359}" presName="node" presStyleLbl="node1" presStyleIdx="3" presStyleCnt="7" custScaleX="319857" custScaleY="141185" custRadScaleRad="129857" custRadScaleInc="-4031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E29EA53-64EF-4469-900B-9236795FB564}" type="pres">
      <dgm:prSet presAssocID="{0B5A18E8-A202-4E3A-9D66-56B8154C1359}" presName="dummy" presStyleCnt="0"/>
      <dgm:spPr/>
    </dgm:pt>
    <dgm:pt modelId="{8D35A721-0DA2-4BD0-A153-E8F1BCE92552}" type="pres">
      <dgm:prSet presAssocID="{CEB381BF-BB7A-48E8-9133-2F653CE843DA}" presName="sibTrans" presStyleLbl="sibTrans2D1" presStyleIdx="3" presStyleCnt="7"/>
      <dgm:spPr/>
      <dgm:t>
        <a:bodyPr/>
        <a:lstStyle/>
        <a:p>
          <a:endParaRPr lang="es-ES"/>
        </a:p>
      </dgm:t>
    </dgm:pt>
    <dgm:pt modelId="{B2FBDFF6-D6A2-442C-8CCE-5D5E4A456FAF}" type="pres">
      <dgm:prSet presAssocID="{A9C85AE5-253F-4D2D-8369-146DA18689FE}" presName="node" presStyleLbl="node1" presStyleIdx="4" presStyleCnt="7" custScaleX="285733" custRadScaleRad="142772" custRadScaleInc="11074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F60F651-B5C3-4135-8B0C-DBC5E8BAA97A}" type="pres">
      <dgm:prSet presAssocID="{A9C85AE5-253F-4D2D-8369-146DA18689FE}" presName="dummy" presStyleCnt="0"/>
      <dgm:spPr/>
    </dgm:pt>
    <dgm:pt modelId="{2DF2392A-A900-4C9C-BBD8-B4639521C52B}" type="pres">
      <dgm:prSet presAssocID="{762F8014-6BB8-42B7-BF6A-CB599DF626D3}" presName="sibTrans" presStyleLbl="sibTrans2D1" presStyleIdx="4" presStyleCnt="7"/>
      <dgm:spPr/>
      <dgm:t>
        <a:bodyPr/>
        <a:lstStyle/>
        <a:p>
          <a:endParaRPr lang="es-ES"/>
        </a:p>
      </dgm:t>
    </dgm:pt>
    <dgm:pt modelId="{B379A1A8-718A-4FE9-BC87-B3EF8714653B}" type="pres">
      <dgm:prSet presAssocID="{6883B21F-2BA3-4F33-B15B-70694AA63C33}" presName="node" presStyleLbl="node1" presStyleIdx="5" presStyleCnt="7" custScaleX="245839" custScaleY="128648" custRadScaleRad="130063" custRadScaleInc="174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AC368C-50D4-4A03-9106-D8DB98804902}" type="pres">
      <dgm:prSet presAssocID="{6883B21F-2BA3-4F33-B15B-70694AA63C33}" presName="dummy" presStyleCnt="0"/>
      <dgm:spPr/>
    </dgm:pt>
    <dgm:pt modelId="{162A679A-C505-4537-9163-B942DA422D54}" type="pres">
      <dgm:prSet presAssocID="{D071D3C0-A8E6-4D63-897F-CF00D5446453}" presName="sibTrans" presStyleLbl="sibTrans2D1" presStyleIdx="5" presStyleCnt="7"/>
      <dgm:spPr/>
      <dgm:t>
        <a:bodyPr/>
        <a:lstStyle/>
        <a:p>
          <a:endParaRPr lang="es-ES"/>
        </a:p>
      </dgm:t>
    </dgm:pt>
    <dgm:pt modelId="{AD9B3FA0-5FAE-4089-AB93-94279E3E9E8B}" type="pres">
      <dgm:prSet presAssocID="{74512DAB-EC3B-4AAE-9938-09719ED0376D}" presName="node" presStyleLbl="node1" presStyleIdx="6" presStyleCnt="7" custScaleX="256245" custScaleY="120233" custRadScaleRad="140197" custRadScaleInc="-693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256D25A-5E0A-49BD-8483-EB67C24FB8A9}" type="pres">
      <dgm:prSet presAssocID="{74512DAB-EC3B-4AAE-9938-09719ED0376D}" presName="dummy" presStyleCnt="0"/>
      <dgm:spPr/>
    </dgm:pt>
    <dgm:pt modelId="{D340888D-BB9C-4EBE-873E-094532DD6C1C}" type="pres">
      <dgm:prSet presAssocID="{2C426EE1-BACD-4185-BBAC-A1B205CB7592}" presName="sibTrans" presStyleLbl="sibTrans2D1" presStyleIdx="6" presStyleCnt="7"/>
      <dgm:spPr/>
      <dgm:t>
        <a:bodyPr/>
        <a:lstStyle/>
        <a:p>
          <a:endParaRPr lang="es-ES"/>
        </a:p>
      </dgm:t>
    </dgm:pt>
  </dgm:ptLst>
  <dgm:cxnLst>
    <dgm:cxn modelId="{F3531F9C-D7C4-46A9-9044-EFF6AE6966B7}" type="presOf" srcId="{F0F093A0-FE6F-4480-BD92-E577B9C5D5CB}" destId="{12F0BD44-EBAA-4BBA-9BE9-4FEE9F25D7D6}" srcOrd="0" destOrd="0" presId="urn:microsoft.com/office/officeart/2005/8/layout/radial6"/>
    <dgm:cxn modelId="{4E65AC2A-D845-4C28-A2EC-B84E38399045}" type="presOf" srcId="{6883B21F-2BA3-4F33-B15B-70694AA63C33}" destId="{B379A1A8-718A-4FE9-BC87-B3EF8714653B}" srcOrd="0" destOrd="0" presId="urn:microsoft.com/office/officeart/2005/8/layout/radial6"/>
    <dgm:cxn modelId="{42FA8698-7163-44B9-8D3A-D3C8CA233AC3}" srcId="{6883B21F-2BA3-4F33-B15B-70694AA63C33}" destId="{5B6ABB74-BB96-48AA-8352-B86C3CDB4D29}" srcOrd="0" destOrd="0" parTransId="{0C885357-B2C7-4D15-B3E3-52CE9ECA6F53}" sibTransId="{7CCE5A6D-2F36-43C9-ACB0-2FF2C71943D2}"/>
    <dgm:cxn modelId="{A661B687-0F64-4D1C-A4BA-C47F21915817}" type="presOf" srcId="{CEB381BF-BB7A-48E8-9133-2F653CE843DA}" destId="{8D35A721-0DA2-4BD0-A153-E8F1BCE92552}" srcOrd="0" destOrd="0" presId="urn:microsoft.com/office/officeart/2005/8/layout/radial6"/>
    <dgm:cxn modelId="{8D867E0F-A56C-4D9A-8D36-93D57CABA476}" type="presOf" srcId="{99C31067-E078-4466-8CC0-1C151F962DC9}" destId="{6BDFE466-FD38-4A19-BF83-A02D9D3088DA}" srcOrd="0" destOrd="0" presId="urn:microsoft.com/office/officeart/2005/8/layout/radial6"/>
    <dgm:cxn modelId="{0559A47E-D6E5-4906-9E7D-5A52B365F692}" type="presOf" srcId="{0CC6E3E3-544E-45CE-9457-7DD6125BAEB0}" destId="{5E5AFB69-2835-42E4-B281-C4061BFF6AAB}" srcOrd="0" destOrd="0" presId="urn:microsoft.com/office/officeart/2005/8/layout/radial6"/>
    <dgm:cxn modelId="{D54F243A-DB14-40E4-A914-B66541FDF1A8}" srcId="{99C31067-E078-4466-8CC0-1C151F962DC9}" destId="{F0F093A0-FE6F-4480-BD92-E577B9C5D5CB}" srcOrd="2" destOrd="0" parTransId="{F3B8EE25-E0AB-4C0D-B9C1-93C6D0A2C432}" sibTransId="{7671F83B-C7C0-46ED-8A0C-D9B703688F87}"/>
    <dgm:cxn modelId="{5F0BE6BF-D6FC-446E-A9D5-BEFB49AE02CC}" type="presOf" srcId="{B0F939E6-2335-4ECB-B12E-C97A654DE978}" destId="{AD9B3FA0-5FAE-4089-AB93-94279E3E9E8B}" srcOrd="0" destOrd="1" presId="urn:microsoft.com/office/officeart/2005/8/layout/radial6"/>
    <dgm:cxn modelId="{EBAC616D-4787-49C9-954E-61823D3D003E}" srcId="{99C31067-E078-4466-8CC0-1C151F962DC9}" destId="{2AB830A5-F72F-4C5B-8781-88E2E8637CBF}" srcOrd="1" destOrd="0" parTransId="{74C6897B-4665-4E10-B953-20112ECEA504}" sibTransId="{5CB2C71F-2A84-47A2-934F-3CA3BE6F072F}"/>
    <dgm:cxn modelId="{F39DDDA3-767A-47EB-9F89-3622A7E37B48}" type="presOf" srcId="{7671F83B-C7C0-46ED-8A0C-D9B703688F87}" destId="{76C106E9-33B2-42BC-B8B1-1FDFCFB2DC7E}" srcOrd="0" destOrd="0" presId="urn:microsoft.com/office/officeart/2005/8/layout/radial6"/>
    <dgm:cxn modelId="{7C721708-A68E-41CF-B0E9-4CC99BBA342A}" type="presOf" srcId="{3C82DDE9-AAA7-450D-977D-2F6BD0E21B05}" destId="{B379A1A8-718A-4FE9-BC87-B3EF8714653B}" srcOrd="0" destOrd="2" presId="urn:microsoft.com/office/officeart/2005/8/layout/radial6"/>
    <dgm:cxn modelId="{B708F90A-D6BD-420E-9CDA-076959D429AA}" srcId="{6883B21F-2BA3-4F33-B15B-70694AA63C33}" destId="{3C82DDE9-AAA7-450D-977D-2F6BD0E21B05}" srcOrd="1" destOrd="0" parTransId="{3C52F209-9EC7-4EAD-9B40-2D6826241500}" sibTransId="{761E6316-D93F-4E2A-9048-356136264CF3}"/>
    <dgm:cxn modelId="{A1FF9D6C-3742-40C2-BC94-5B023432A4C6}" type="presOf" srcId="{762F8014-6BB8-42B7-BF6A-CB599DF626D3}" destId="{2DF2392A-A900-4C9C-BBD8-B4639521C52B}" srcOrd="0" destOrd="0" presId="urn:microsoft.com/office/officeart/2005/8/layout/radial6"/>
    <dgm:cxn modelId="{18039B10-6E52-433C-8FD0-DE60C3AD1E82}" srcId="{7A063124-B0E8-4C86-B924-8C2784519496}" destId="{99C31067-E078-4466-8CC0-1C151F962DC9}" srcOrd="0" destOrd="0" parTransId="{E091A69B-B1E3-48A2-8465-1FF82A06D188}" sibTransId="{2138B8BE-D06D-4420-AF77-6B7D193A7CA7}"/>
    <dgm:cxn modelId="{42910B1F-A037-4C19-A687-4C0496BD2B87}" srcId="{99C31067-E078-4466-8CC0-1C151F962DC9}" destId="{14019158-7D40-42D0-BDE1-2383E4D22DE5}" srcOrd="0" destOrd="0" parTransId="{927B4098-042D-43ED-8DFE-46E4F49BD68C}" sibTransId="{0CC6E3E3-544E-45CE-9457-7DD6125BAEB0}"/>
    <dgm:cxn modelId="{2EB44081-C754-45BA-846B-91E5252DB244}" type="presOf" srcId="{14019158-7D40-42D0-BDE1-2383E4D22DE5}" destId="{FD5D2952-0298-474E-8E15-AB9CABA13954}" srcOrd="0" destOrd="0" presId="urn:microsoft.com/office/officeart/2005/8/layout/radial6"/>
    <dgm:cxn modelId="{F193DC16-19EC-40EC-8B44-DA4112754CE3}" type="presOf" srcId="{7A063124-B0E8-4C86-B924-8C2784519496}" destId="{9C7A7D43-A152-40E0-B828-A8D7F34EF758}" srcOrd="0" destOrd="0" presId="urn:microsoft.com/office/officeart/2005/8/layout/radial6"/>
    <dgm:cxn modelId="{2E0599D6-6046-4579-9620-E9BD8E536582}" srcId="{99C31067-E078-4466-8CC0-1C151F962DC9}" destId="{74512DAB-EC3B-4AAE-9938-09719ED0376D}" srcOrd="6" destOrd="0" parTransId="{999D3F1C-7409-4C12-90EE-1EC0D10542E5}" sibTransId="{2C426EE1-BACD-4185-BBAC-A1B205CB7592}"/>
    <dgm:cxn modelId="{F1B53911-B380-4499-B5A4-27DFB6E69EE4}" srcId="{74512DAB-EC3B-4AAE-9938-09719ED0376D}" destId="{B0F939E6-2335-4ECB-B12E-C97A654DE978}" srcOrd="0" destOrd="0" parTransId="{C94807CF-367B-43C2-BF58-D4B9A3D9C1D9}" sibTransId="{F0816ABD-034A-4CC0-B315-60C52540D27B}"/>
    <dgm:cxn modelId="{73FA283D-1DC6-4E88-B52A-480046BD7AE5}" type="presOf" srcId="{D071D3C0-A8E6-4D63-897F-CF00D5446453}" destId="{162A679A-C505-4537-9163-B942DA422D54}" srcOrd="0" destOrd="0" presId="urn:microsoft.com/office/officeart/2005/8/layout/radial6"/>
    <dgm:cxn modelId="{49855111-3E80-43E1-A731-23B546844E16}" type="presOf" srcId="{74512DAB-EC3B-4AAE-9938-09719ED0376D}" destId="{AD9B3FA0-5FAE-4089-AB93-94279E3E9E8B}" srcOrd="0" destOrd="0" presId="urn:microsoft.com/office/officeart/2005/8/layout/radial6"/>
    <dgm:cxn modelId="{6F161C4C-46C5-4343-8D29-42875A23947E}" srcId="{99C31067-E078-4466-8CC0-1C151F962DC9}" destId="{A9C85AE5-253F-4D2D-8369-146DA18689FE}" srcOrd="4" destOrd="0" parTransId="{5DDB5558-0EF5-44FE-BD44-463B8F2F66D0}" sibTransId="{762F8014-6BB8-42B7-BF6A-CB599DF626D3}"/>
    <dgm:cxn modelId="{2CE7CF19-51FE-4DAC-BF30-134EBFA17D3D}" type="presOf" srcId="{2C426EE1-BACD-4185-BBAC-A1B205CB7592}" destId="{D340888D-BB9C-4EBE-873E-094532DD6C1C}" srcOrd="0" destOrd="0" presId="urn:microsoft.com/office/officeart/2005/8/layout/radial6"/>
    <dgm:cxn modelId="{83B58A0B-2227-40DE-B594-599C2FAE2271}" type="presOf" srcId="{0B5A18E8-A202-4E3A-9D66-56B8154C1359}" destId="{69327B19-3D86-41C4-8981-DC36FD68C4AA}" srcOrd="0" destOrd="0" presId="urn:microsoft.com/office/officeart/2005/8/layout/radial6"/>
    <dgm:cxn modelId="{252734A7-5E79-47CD-8B2D-55C20A795E71}" srcId="{99C31067-E078-4466-8CC0-1C151F962DC9}" destId="{6883B21F-2BA3-4F33-B15B-70694AA63C33}" srcOrd="5" destOrd="0" parTransId="{64BCD754-8372-4F0B-992C-96835532AD42}" sibTransId="{D071D3C0-A8E6-4D63-897F-CF00D5446453}"/>
    <dgm:cxn modelId="{49F5300E-BE23-46E0-BE14-A003DAD6D778}" srcId="{99C31067-E078-4466-8CC0-1C151F962DC9}" destId="{0B5A18E8-A202-4E3A-9D66-56B8154C1359}" srcOrd="3" destOrd="0" parTransId="{1D691498-931E-426C-B17D-B642951FCA81}" sibTransId="{CEB381BF-BB7A-48E8-9133-2F653CE843DA}"/>
    <dgm:cxn modelId="{B3A64446-B314-465E-BF8F-FD219CEAF32B}" type="presOf" srcId="{5B6ABB74-BB96-48AA-8352-B86C3CDB4D29}" destId="{B379A1A8-718A-4FE9-BC87-B3EF8714653B}" srcOrd="0" destOrd="1" presId="urn:microsoft.com/office/officeart/2005/8/layout/radial6"/>
    <dgm:cxn modelId="{3EFA48E1-890C-4D1C-AD52-93DC8281FEE2}" type="presOf" srcId="{5CB2C71F-2A84-47A2-934F-3CA3BE6F072F}" destId="{15F45BF8-69F6-4A02-B8E1-7F592D0343DB}" srcOrd="0" destOrd="0" presId="urn:microsoft.com/office/officeart/2005/8/layout/radial6"/>
    <dgm:cxn modelId="{2FE9C3C3-B207-432A-A905-0BB45B499ABC}" type="presOf" srcId="{A9C85AE5-253F-4D2D-8369-146DA18689FE}" destId="{B2FBDFF6-D6A2-442C-8CCE-5D5E4A456FAF}" srcOrd="0" destOrd="0" presId="urn:microsoft.com/office/officeart/2005/8/layout/radial6"/>
    <dgm:cxn modelId="{DF3F0149-3A98-4353-9B61-BE91DBEB7271}" type="presOf" srcId="{2AB830A5-F72F-4C5B-8781-88E2E8637CBF}" destId="{CEE8792D-0F8E-459D-93EB-C61AEE6E7247}" srcOrd="0" destOrd="0" presId="urn:microsoft.com/office/officeart/2005/8/layout/radial6"/>
    <dgm:cxn modelId="{24A388DE-5F38-4F09-8EDC-DE4EFB9D1144}" type="presParOf" srcId="{9C7A7D43-A152-40E0-B828-A8D7F34EF758}" destId="{6BDFE466-FD38-4A19-BF83-A02D9D3088DA}" srcOrd="0" destOrd="0" presId="urn:microsoft.com/office/officeart/2005/8/layout/radial6"/>
    <dgm:cxn modelId="{2C856032-805D-4F8F-B2FB-0810BC979416}" type="presParOf" srcId="{9C7A7D43-A152-40E0-B828-A8D7F34EF758}" destId="{FD5D2952-0298-474E-8E15-AB9CABA13954}" srcOrd="1" destOrd="0" presId="urn:microsoft.com/office/officeart/2005/8/layout/radial6"/>
    <dgm:cxn modelId="{E6D5A92E-0D9C-4BA8-9E4B-4DB606B7BD36}" type="presParOf" srcId="{9C7A7D43-A152-40E0-B828-A8D7F34EF758}" destId="{E1B60251-F4F0-427F-8228-A75FB4461FDC}" srcOrd="2" destOrd="0" presId="urn:microsoft.com/office/officeart/2005/8/layout/radial6"/>
    <dgm:cxn modelId="{A3F4564B-8831-4257-8C60-F3314C0ED212}" type="presParOf" srcId="{9C7A7D43-A152-40E0-B828-A8D7F34EF758}" destId="{5E5AFB69-2835-42E4-B281-C4061BFF6AAB}" srcOrd="3" destOrd="0" presId="urn:microsoft.com/office/officeart/2005/8/layout/radial6"/>
    <dgm:cxn modelId="{A2CAD01F-79C1-4254-9919-E987CEE6C662}" type="presParOf" srcId="{9C7A7D43-A152-40E0-B828-A8D7F34EF758}" destId="{CEE8792D-0F8E-459D-93EB-C61AEE6E7247}" srcOrd="4" destOrd="0" presId="urn:microsoft.com/office/officeart/2005/8/layout/radial6"/>
    <dgm:cxn modelId="{40A96EA1-4BB3-40D2-9501-3336C7015940}" type="presParOf" srcId="{9C7A7D43-A152-40E0-B828-A8D7F34EF758}" destId="{16B26FD3-689C-4229-B23B-C255100E702F}" srcOrd="5" destOrd="0" presId="urn:microsoft.com/office/officeart/2005/8/layout/radial6"/>
    <dgm:cxn modelId="{13A07CD7-7C76-493B-9FE4-2EB2F2274F9D}" type="presParOf" srcId="{9C7A7D43-A152-40E0-B828-A8D7F34EF758}" destId="{15F45BF8-69F6-4A02-B8E1-7F592D0343DB}" srcOrd="6" destOrd="0" presId="urn:microsoft.com/office/officeart/2005/8/layout/radial6"/>
    <dgm:cxn modelId="{42D5F9E4-AC6C-4D3C-9DA2-834DD3CFBA6B}" type="presParOf" srcId="{9C7A7D43-A152-40E0-B828-A8D7F34EF758}" destId="{12F0BD44-EBAA-4BBA-9BE9-4FEE9F25D7D6}" srcOrd="7" destOrd="0" presId="urn:microsoft.com/office/officeart/2005/8/layout/radial6"/>
    <dgm:cxn modelId="{CA16F02B-8D81-41C2-9937-E6D23C5B97A7}" type="presParOf" srcId="{9C7A7D43-A152-40E0-B828-A8D7F34EF758}" destId="{4D6B7EB7-E5BF-4D6B-8500-6E75331E10B1}" srcOrd="8" destOrd="0" presId="urn:microsoft.com/office/officeart/2005/8/layout/radial6"/>
    <dgm:cxn modelId="{4F0E9BA3-847D-4AEF-A7CE-081476551465}" type="presParOf" srcId="{9C7A7D43-A152-40E0-B828-A8D7F34EF758}" destId="{76C106E9-33B2-42BC-B8B1-1FDFCFB2DC7E}" srcOrd="9" destOrd="0" presId="urn:microsoft.com/office/officeart/2005/8/layout/radial6"/>
    <dgm:cxn modelId="{E67A4ADB-A9CC-48F7-A030-DA4215EB3357}" type="presParOf" srcId="{9C7A7D43-A152-40E0-B828-A8D7F34EF758}" destId="{69327B19-3D86-41C4-8981-DC36FD68C4AA}" srcOrd="10" destOrd="0" presId="urn:microsoft.com/office/officeart/2005/8/layout/radial6"/>
    <dgm:cxn modelId="{F3B4D725-FE13-4563-9C80-57004381BDB4}" type="presParOf" srcId="{9C7A7D43-A152-40E0-B828-A8D7F34EF758}" destId="{DE29EA53-64EF-4469-900B-9236795FB564}" srcOrd="11" destOrd="0" presId="urn:microsoft.com/office/officeart/2005/8/layout/radial6"/>
    <dgm:cxn modelId="{0B66DDBC-D1B5-47C5-ABFA-F8DAB7EC6A98}" type="presParOf" srcId="{9C7A7D43-A152-40E0-B828-A8D7F34EF758}" destId="{8D35A721-0DA2-4BD0-A153-E8F1BCE92552}" srcOrd="12" destOrd="0" presId="urn:microsoft.com/office/officeart/2005/8/layout/radial6"/>
    <dgm:cxn modelId="{5F0DE051-C28C-47BA-8E83-45BD464A70E8}" type="presParOf" srcId="{9C7A7D43-A152-40E0-B828-A8D7F34EF758}" destId="{B2FBDFF6-D6A2-442C-8CCE-5D5E4A456FAF}" srcOrd="13" destOrd="0" presId="urn:microsoft.com/office/officeart/2005/8/layout/radial6"/>
    <dgm:cxn modelId="{3F79FEBB-11CA-4FC1-BAAA-2AD8A16A9DBF}" type="presParOf" srcId="{9C7A7D43-A152-40E0-B828-A8D7F34EF758}" destId="{CF60F651-B5C3-4135-8B0C-DBC5E8BAA97A}" srcOrd="14" destOrd="0" presId="urn:microsoft.com/office/officeart/2005/8/layout/radial6"/>
    <dgm:cxn modelId="{5D804EC4-7F82-49F5-86F7-330B48141889}" type="presParOf" srcId="{9C7A7D43-A152-40E0-B828-A8D7F34EF758}" destId="{2DF2392A-A900-4C9C-BBD8-B4639521C52B}" srcOrd="15" destOrd="0" presId="urn:microsoft.com/office/officeart/2005/8/layout/radial6"/>
    <dgm:cxn modelId="{B5E09D81-4519-4017-B96F-A0FA87124889}" type="presParOf" srcId="{9C7A7D43-A152-40E0-B828-A8D7F34EF758}" destId="{B379A1A8-718A-4FE9-BC87-B3EF8714653B}" srcOrd="16" destOrd="0" presId="urn:microsoft.com/office/officeart/2005/8/layout/radial6"/>
    <dgm:cxn modelId="{DCD92EED-B633-4344-815E-8D3D8B91C220}" type="presParOf" srcId="{9C7A7D43-A152-40E0-B828-A8D7F34EF758}" destId="{DCAC368C-50D4-4A03-9106-D8DB98804902}" srcOrd="17" destOrd="0" presId="urn:microsoft.com/office/officeart/2005/8/layout/radial6"/>
    <dgm:cxn modelId="{E58B23D5-9834-4B90-B085-96D77D34B461}" type="presParOf" srcId="{9C7A7D43-A152-40E0-B828-A8D7F34EF758}" destId="{162A679A-C505-4537-9163-B942DA422D54}" srcOrd="18" destOrd="0" presId="urn:microsoft.com/office/officeart/2005/8/layout/radial6"/>
    <dgm:cxn modelId="{CB55270D-760B-4A28-A8E6-766C63F984BF}" type="presParOf" srcId="{9C7A7D43-A152-40E0-B828-A8D7F34EF758}" destId="{AD9B3FA0-5FAE-4089-AB93-94279E3E9E8B}" srcOrd="19" destOrd="0" presId="urn:microsoft.com/office/officeart/2005/8/layout/radial6"/>
    <dgm:cxn modelId="{330E986F-7E94-4A5A-8B47-A89BA57ECD9E}" type="presParOf" srcId="{9C7A7D43-A152-40E0-B828-A8D7F34EF758}" destId="{C256D25A-5E0A-49BD-8483-EB67C24FB8A9}" srcOrd="20" destOrd="0" presId="urn:microsoft.com/office/officeart/2005/8/layout/radial6"/>
    <dgm:cxn modelId="{19265462-D54B-4F35-9F18-B23B0207A95F}" type="presParOf" srcId="{9C7A7D43-A152-40E0-B828-A8D7F34EF758}" destId="{D340888D-BB9C-4EBE-873E-094532DD6C1C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063124-B0E8-4C86-B924-8C2784519496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9C31067-E078-4466-8CC0-1C151F962DC9}">
      <dgm:prSet phldrT="[Texto]"/>
      <dgm:spPr>
        <a:solidFill>
          <a:srgbClr val="92D050"/>
        </a:solidFill>
      </dgm:spPr>
      <dgm:t>
        <a:bodyPr/>
        <a:lstStyle/>
        <a:p>
          <a:r>
            <a:rPr lang="es-ES_tradnl" dirty="0"/>
            <a:t>RSC</a:t>
          </a:r>
          <a:endParaRPr lang="es-ES" b="1" dirty="0"/>
        </a:p>
      </dgm:t>
    </dgm:pt>
    <dgm:pt modelId="{E091A69B-B1E3-48A2-8465-1FF82A06D188}" type="parTrans" cxnId="{18039B10-6E52-433C-8FD0-DE60C3AD1E82}">
      <dgm:prSet/>
      <dgm:spPr/>
      <dgm:t>
        <a:bodyPr/>
        <a:lstStyle/>
        <a:p>
          <a:endParaRPr lang="es-ES"/>
        </a:p>
      </dgm:t>
    </dgm:pt>
    <dgm:pt modelId="{2138B8BE-D06D-4420-AF77-6B7D193A7CA7}" type="sibTrans" cxnId="{18039B10-6E52-433C-8FD0-DE60C3AD1E82}">
      <dgm:prSet/>
      <dgm:spPr/>
      <dgm:t>
        <a:bodyPr/>
        <a:lstStyle/>
        <a:p>
          <a:endParaRPr lang="es-ES"/>
        </a:p>
      </dgm:t>
    </dgm:pt>
    <dgm:pt modelId="{14019158-7D40-42D0-BDE1-2383E4D22DE5}">
      <dgm:prSet phldrT="[Texto]"/>
      <dgm:spPr>
        <a:solidFill>
          <a:schemeClr val="accent1"/>
        </a:solidFill>
      </dgm:spPr>
      <dgm:t>
        <a:bodyPr/>
        <a:lstStyle/>
        <a:p>
          <a:r>
            <a:rPr lang="es-ES_tradnl" b="1" dirty="0"/>
            <a:t>Empresa ética y transparente</a:t>
          </a:r>
          <a:endParaRPr lang="es-ES" b="1" dirty="0"/>
        </a:p>
      </dgm:t>
    </dgm:pt>
    <dgm:pt modelId="{927B4098-042D-43ED-8DFE-46E4F49BD68C}" type="parTrans" cxnId="{42910B1F-A037-4C19-A687-4C0496BD2B87}">
      <dgm:prSet/>
      <dgm:spPr/>
      <dgm:t>
        <a:bodyPr/>
        <a:lstStyle/>
        <a:p>
          <a:endParaRPr lang="es-ES"/>
        </a:p>
      </dgm:t>
    </dgm:pt>
    <dgm:pt modelId="{0CC6E3E3-544E-45CE-9457-7DD6125BAEB0}" type="sibTrans" cxnId="{42910B1F-A037-4C19-A687-4C0496BD2B87}">
      <dgm:prSet/>
      <dgm:spPr/>
      <dgm:t>
        <a:bodyPr/>
        <a:lstStyle/>
        <a:p>
          <a:endParaRPr lang="es-ES"/>
        </a:p>
      </dgm:t>
    </dgm:pt>
    <dgm:pt modelId="{2AB830A5-F72F-4C5B-8781-88E2E8637CBF}">
      <dgm:prSet phldrT="[Texto]"/>
      <dgm:spPr/>
      <dgm:t>
        <a:bodyPr/>
        <a:lstStyle/>
        <a:p>
          <a:r>
            <a:rPr lang="es-ES_tradnl" b="1" dirty="0"/>
            <a:t>Objetivos impulsan desarrollo sostenible</a:t>
          </a:r>
          <a:endParaRPr lang="es-ES" b="1" dirty="0"/>
        </a:p>
      </dgm:t>
    </dgm:pt>
    <dgm:pt modelId="{74C6897B-4665-4E10-B953-20112ECEA504}" type="parTrans" cxnId="{EBAC616D-4787-49C9-954E-61823D3D003E}">
      <dgm:prSet/>
      <dgm:spPr/>
      <dgm:t>
        <a:bodyPr/>
        <a:lstStyle/>
        <a:p>
          <a:endParaRPr lang="es-ES"/>
        </a:p>
      </dgm:t>
    </dgm:pt>
    <dgm:pt modelId="{5CB2C71F-2A84-47A2-934F-3CA3BE6F072F}" type="sibTrans" cxnId="{EBAC616D-4787-49C9-954E-61823D3D003E}">
      <dgm:prSet/>
      <dgm:spPr/>
      <dgm:t>
        <a:bodyPr/>
        <a:lstStyle/>
        <a:p>
          <a:endParaRPr lang="es-ES"/>
        </a:p>
      </dgm:t>
    </dgm:pt>
    <dgm:pt modelId="{F0F093A0-FE6F-4480-BD92-E577B9C5D5CB}">
      <dgm:prSet phldrT="[Texto]"/>
      <dgm:spPr/>
      <dgm:t>
        <a:bodyPr/>
        <a:lstStyle/>
        <a:p>
          <a:r>
            <a:rPr lang="es-ES_tradnl" b="1" dirty="0"/>
            <a:t>Recursos ambientales y culturales</a:t>
          </a:r>
          <a:endParaRPr lang="es-ES" b="1" dirty="0"/>
        </a:p>
      </dgm:t>
    </dgm:pt>
    <dgm:pt modelId="{F3B8EE25-E0AB-4C0D-B9C1-93C6D0A2C432}" type="parTrans" cxnId="{D54F243A-DB14-40E4-A914-B66541FDF1A8}">
      <dgm:prSet/>
      <dgm:spPr/>
      <dgm:t>
        <a:bodyPr/>
        <a:lstStyle/>
        <a:p>
          <a:endParaRPr lang="es-ES"/>
        </a:p>
      </dgm:t>
    </dgm:pt>
    <dgm:pt modelId="{7671F83B-C7C0-46ED-8A0C-D9B703688F87}" type="sibTrans" cxnId="{D54F243A-DB14-40E4-A914-B66541FDF1A8}">
      <dgm:prSet/>
      <dgm:spPr/>
      <dgm:t>
        <a:bodyPr/>
        <a:lstStyle/>
        <a:p>
          <a:endParaRPr lang="es-ES"/>
        </a:p>
      </dgm:t>
    </dgm:pt>
    <dgm:pt modelId="{0B5A18E8-A202-4E3A-9D66-56B8154C1359}">
      <dgm:prSet phldrT="[Texto]"/>
      <dgm:spPr/>
      <dgm:t>
        <a:bodyPr/>
        <a:lstStyle/>
        <a:p>
          <a:r>
            <a:rPr lang="es-ES_tradnl" b="1" dirty="0"/>
            <a:t>Reducir la desigualdades sociales</a:t>
          </a:r>
          <a:endParaRPr lang="es-ES" b="1" dirty="0"/>
        </a:p>
      </dgm:t>
    </dgm:pt>
    <dgm:pt modelId="{1D691498-931E-426C-B17D-B642951FCA81}" type="parTrans" cxnId="{49F5300E-BE23-46E0-BE14-A003DAD6D778}">
      <dgm:prSet/>
      <dgm:spPr/>
      <dgm:t>
        <a:bodyPr/>
        <a:lstStyle/>
        <a:p>
          <a:endParaRPr lang="es-ES"/>
        </a:p>
      </dgm:t>
    </dgm:pt>
    <dgm:pt modelId="{CEB381BF-BB7A-48E8-9133-2F653CE843DA}" type="sibTrans" cxnId="{49F5300E-BE23-46E0-BE14-A003DAD6D778}">
      <dgm:prSet/>
      <dgm:spPr/>
      <dgm:t>
        <a:bodyPr/>
        <a:lstStyle/>
        <a:p>
          <a:endParaRPr lang="es-ES"/>
        </a:p>
      </dgm:t>
    </dgm:pt>
    <dgm:pt modelId="{9C7A7D43-A152-40E0-B828-A8D7F34EF758}" type="pres">
      <dgm:prSet presAssocID="{7A063124-B0E8-4C86-B924-8C278451949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BDFE466-FD38-4A19-BF83-A02D9D3088DA}" type="pres">
      <dgm:prSet presAssocID="{99C31067-E078-4466-8CC0-1C151F962DC9}" presName="centerShape" presStyleLbl="node0" presStyleIdx="0" presStyleCnt="1" custScaleX="168157" custScaleY="157993" custLinFactNeighborX="3104" custLinFactNeighborY="-5249"/>
      <dgm:spPr/>
      <dgm:t>
        <a:bodyPr/>
        <a:lstStyle/>
        <a:p>
          <a:endParaRPr lang="es-ES"/>
        </a:p>
      </dgm:t>
    </dgm:pt>
    <dgm:pt modelId="{FD5D2952-0298-474E-8E15-AB9CABA13954}" type="pres">
      <dgm:prSet presAssocID="{14019158-7D40-42D0-BDE1-2383E4D22DE5}" presName="node" presStyleLbl="node1" presStyleIdx="0" presStyleCnt="4" custScaleX="218595" custScaleY="128694" custRadScaleRad="102350" custRadScaleInc="2182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1B60251-F4F0-427F-8228-A75FB4461FDC}" type="pres">
      <dgm:prSet presAssocID="{14019158-7D40-42D0-BDE1-2383E4D22DE5}" presName="dummy" presStyleCnt="0"/>
      <dgm:spPr/>
    </dgm:pt>
    <dgm:pt modelId="{5E5AFB69-2835-42E4-B281-C4061BFF6AAB}" type="pres">
      <dgm:prSet presAssocID="{0CC6E3E3-544E-45CE-9457-7DD6125BAEB0}" presName="sibTrans" presStyleLbl="sibTrans2D1" presStyleIdx="0" presStyleCnt="4"/>
      <dgm:spPr/>
      <dgm:t>
        <a:bodyPr/>
        <a:lstStyle/>
        <a:p>
          <a:endParaRPr lang="es-ES"/>
        </a:p>
      </dgm:t>
    </dgm:pt>
    <dgm:pt modelId="{CEE8792D-0F8E-459D-93EB-C61AEE6E7247}" type="pres">
      <dgm:prSet presAssocID="{2AB830A5-F72F-4C5B-8781-88E2E8637CBF}" presName="node" presStyleLbl="node1" presStyleIdx="1" presStyleCnt="4" custScaleX="218595" custScaleY="128694" custRadScaleRad="130086" custRadScaleInc="539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6B26FD3-689C-4229-B23B-C255100E702F}" type="pres">
      <dgm:prSet presAssocID="{2AB830A5-F72F-4C5B-8781-88E2E8637CBF}" presName="dummy" presStyleCnt="0"/>
      <dgm:spPr/>
    </dgm:pt>
    <dgm:pt modelId="{15F45BF8-69F6-4A02-B8E1-7F592D0343DB}" type="pres">
      <dgm:prSet presAssocID="{5CB2C71F-2A84-47A2-934F-3CA3BE6F072F}" presName="sibTrans" presStyleLbl="sibTrans2D1" presStyleIdx="1" presStyleCnt="4"/>
      <dgm:spPr/>
      <dgm:t>
        <a:bodyPr/>
        <a:lstStyle/>
        <a:p>
          <a:endParaRPr lang="es-ES"/>
        </a:p>
      </dgm:t>
    </dgm:pt>
    <dgm:pt modelId="{12F0BD44-EBAA-4BBA-9BE9-4FEE9F25D7D6}" type="pres">
      <dgm:prSet presAssocID="{F0F093A0-FE6F-4480-BD92-E577B9C5D5CB}" presName="node" presStyleLbl="node1" presStyleIdx="2" presStyleCnt="4" custScaleX="218595" custScaleY="128694" custRadScaleRad="89462" custRadScaleInc="-264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D6B7EB7-E5BF-4D6B-8500-6E75331E10B1}" type="pres">
      <dgm:prSet presAssocID="{F0F093A0-FE6F-4480-BD92-E577B9C5D5CB}" presName="dummy" presStyleCnt="0"/>
      <dgm:spPr/>
    </dgm:pt>
    <dgm:pt modelId="{76C106E9-33B2-42BC-B8B1-1FDFCFB2DC7E}" type="pres">
      <dgm:prSet presAssocID="{7671F83B-C7C0-46ED-8A0C-D9B703688F87}" presName="sibTrans" presStyleLbl="sibTrans2D1" presStyleIdx="2" presStyleCnt="4"/>
      <dgm:spPr/>
      <dgm:t>
        <a:bodyPr/>
        <a:lstStyle/>
        <a:p>
          <a:endParaRPr lang="es-ES"/>
        </a:p>
      </dgm:t>
    </dgm:pt>
    <dgm:pt modelId="{69327B19-3D86-41C4-8981-DC36FD68C4AA}" type="pres">
      <dgm:prSet presAssocID="{0B5A18E8-A202-4E3A-9D66-56B8154C1359}" presName="node" presStyleLbl="node1" presStyleIdx="3" presStyleCnt="4" custScaleX="218595" custScaleY="128694" custRadScaleRad="122550" custRadScaleInc="-575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E29EA53-64EF-4469-900B-9236795FB564}" type="pres">
      <dgm:prSet presAssocID="{0B5A18E8-A202-4E3A-9D66-56B8154C1359}" presName="dummy" presStyleCnt="0"/>
      <dgm:spPr/>
    </dgm:pt>
    <dgm:pt modelId="{8D35A721-0DA2-4BD0-A153-E8F1BCE92552}" type="pres">
      <dgm:prSet presAssocID="{CEB381BF-BB7A-48E8-9133-2F653CE843DA}" presName="sibTrans" presStyleLbl="sibTrans2D1" presStyleIdx="3" presStyleCnt="4"/>
      <dgm:spPr/>
      <dgm:t>
        <a:bodyPr/>
        <a:lstStyle/>
        <a:p>
          <a:endParaRPr lang="es-ES"/>
        </a:p>
      </dgm:t>
    </dgm:pt>
  </dgm:ptLst>
  <dgm:cxnLst>
    <dgm:cxn modelId="{D54F243A-DB14-40E4-A914-B66541FDF1A8}" srcId="{99C31067-E078-4466-8CC0-1C151F962DC9}" destId="{F0F093A0-FE6F-4480-BD92-E577B9C5D5CB}" srcOrd="2" destOrd="0" parTransId="{F3B8EE25-E0AB-4C0D-B9C1-93C6D0A2C432}" sibTransId="{7671F83B-C7C0-46ED-8A0C-D9B703688F87}"/>
    <dgm:cxn modelId="{3EFA48E1-890C-4D1C-AD52-93DC8281FEE2}" type="presOf" srcId="{5CB2C71F-2A84-47A2-934F-3CA3BE6F072F}" destId="{15F45BF8-69F6-4A02-B8E1-7F592D0343DB}" srcOrd="0" destOrd="0" presId="urn:microsoft.com/office/officeart/2005/8/layout/radial6"/>
    <dgm:cxn modelId="{A661B687-0F64-4D1C-A4BA-C47F21915817}" type="presOf" srcId="{CEB381BF-BB7A-48E8-9133-2F653CE843DA}" destId="{8D35A721-0DA2-4BD0-A153-E8F1BCE92552}" srcOrd="0" destOrd="0" presId="urn:microsoft.com/office/officeart/2005/8/layout/radial6"/>
    <dgm:cxn modelId="{49F5300E-BE23-46E0-BE14-A003DAD6D778}" srcId="{99C31067-E078-4466-8CC0-1C151F962DC9}" destId="{0B5A18E8-A202-4E3A-9D66-56B8154C1359}" srcOrd="3" destOrd="0" parTransId="{1D691498-931E-426C-B17D-B642951FCA81}" sibTransId="{CEB381BF-BB7A-48E8-9133-2F653CE843DA}"/>
    <dgm:cxn modelId="{0559A47E-D6E5-4906-9E7D-5A52B365F692}" type="presOf" srcId="{0CC6E3E3-544E-45CE-9457-7DD6125BAEB0}" destId="{5E5AFB69-2835-42E4-B281-C4061BFF6AAB}" srcOrd="0" destOrd="0" presId="urn:microsoft.com/office/officeart/2005/8/layout/radial6"/>
    <dgm:cxn modelId="{83B58A0B-2227-40DE-B594-599C2FAE2271}" type="presOf" srcId="{0B5A18E8-A202-4E3A-9D66-56B8154C1359}" destId="{69327B19-3D86-41C4-8981-DC36FD68C4AA}" srcOrd="0" destOrd="0" presId="urn:microsoft.com/office/officeart/2005/8/layout/radial6"/>
    <dgm:cxn modelId="{EBAC616D-4787-49C9-954E-61823D3D003E}" srcId="{99C31067-E078-4466-8CC0-1C151F962DC9}" destId="{2AB830A5-F72F-4C5B-8781-88E2E8637CBF}" srcOrd="1" destOrd="0" parTransId="{74C6897B-4665-4E10-B953-20112ECEA504}" sibTransId="{5CB2C71F-2A84-47A2-934F-3CA3BE6F072F}"/>
    <dgm:cxn modelId="{F3531F9C-D7C4-46A9-9044-EFF6AE6966B7}" type="presOf" srcId="{F0F093A0-FE6F-4480-BD92-E577B9C5D5CB}" destId="{12F0BD44-EBAA-4BBA-9BE9-4FEE9F25D7D6}" srcOrd="0" destOrd="0" presId="urn:microsoft.com/office/officeart/2005/8/layout/radial6"/>
    <dgm:cxn modelId="{F39DDDA3-767A-47EB-9F89-3622A7E37B48}" type="presOf" srcId="{7671F83B-C7C0-46ED-8A0C-D9B703688F87}" destId="{76C106E9-33B2-42BC-B8B1-1FDFCFB2DC7E}" srcOrd="0" destOrd="0" presId="urn:microsoft.com/office/officeart/2005/8/layout/radial6"/>
    <dgm:cxn modelId="{DF3F0149-3A98-4353-9B61-BE91DBEB7271}" type="presOf" srcId="{2AB830A5-F72F-4C5B-8781-88E2E8637CBF}" destId="{CEE8792D-0F8E-459D-93EB-C61AEE6E7247}" srcOrd="0" destOrd="0" presId="urn:microsoft.com/office/officeart/2005/8/layout/radial6"/>
    <dgm:cxn modelId="{2EB44081-C754-45BA-846B-91E5252DB244}" type="presOf" srcId="{14019158-7D40-42D0-BDE1-2383E4D22DE5}" destId="{FD5D2952-0298-474E-8E15-AB9CABA13954}" srcOrd="0" destOrd="0" presId="urn:microsoft.com/office/officeart/2005/8/layout/radial6"/>
    <dgm:cxn modelId="{F193DC16-19EC-40EC-8B44-DA4112754CE3}" type="presOf" srcId="{7A063124-B0E8-4C86-B924-8C2784519496}" destId="{9C7A7D43-A152-40E0-B828-A8D7F34EF758}" srcOrd="0" destOrd="0" presId="urn:microsoft.com/office/officeart/2005/8/layout/radial6"/>
    <dgm:cxn modelId="{42910B1F-A037-4C19-A687-4C0496BD2B87}" srcId="{99C31067-E078-4466-8CC0-1C151F962DC9}" destId="{14019158-7D40-42D0-BDE1-2383E4D22DE5}" srcOrd="0" destOrd="0" parTransId="{927B4098-042D-43ED-8DFE-46E4F49BD68C}" sibTransId="{0CC6E3E3-544E-45CE-9457-7DD6125BAEB0}"/>
    <dgm:cxn modelId="{18039B10-6E52-433C-8FD0-DE60C3AD1E82}" srcId="{7A063124-B0E8-4C86-B924-8C2784519496}" destId="{99C31067-E078-4466-8CC0-1C151F962DC9}" srcOrd="0" destOrd="0" parTransId="{E091A69B-B1E3-48A2-8465-1FF82A06D188}" sibTransId="{2138B8BE-D06D-4420-AF77-6B7D193A7CA7}"/>
    <dgm:cxn modelId="{8D867E0F-A56C-4D9A-8D36-93D57CABA476}" type="presOf" srcId="{99C31067-E078-4466-8CC0-1C151F962DC9}" destId="{6BDFE466-FD38-4A19-BF83-A02D9D3088DA}" srcOrd="0" destOrd="0" presId="urn:microsoft.com/office/officeart/2005/8/layout/radial6"/>
    <dgm:cxn modelId="{24A388DE-5F38-4F09-8EDC-DE4EFB9D1144}" type="presParOf" srcId="{9C7A7D43-A152-40E0-B828-A8D7F34EF758}" destId="{6BDFE466-FD38-4A19-BF83-A02D9D3088DA}" srcOrd="0" destOrd="0" presId="urn:microsoft.com/office/officeart/2005/8/layout/radial6"/>
    <dgm:cxn modelId="{2C856032-805D-4F8F-B2FB-0810BC979416}" type="presParOf" srcId="{9C7A7D43-A152-40E0-B828-A8D7F34EF758}" destId="{FD5D2952-0298-474E-8E15-AB9CABA13954}" srcOrd="1" destOrd="0" presId="urn:microsoft.com/office/officeart/2005/8/layout/radial6"/>
    <dgm:cxn modelId="{E6D5A92E-0D9C-4BA8-9E4B-4DB606B7BD36}" type="presParOf" srcId="{9C7A7D43-A152-40E0-B828-A8D7F34EF758}" destId="{E1B60251-F4F0-427F-8228-A75FB4461FDC}" srcOrd="2" destOrd="0" presId="urn:microsoft.com/office/officeart/2005/8/layout/radial6"/>
    <dgm:cxn modelId="{A3F4564B-8831-4257-8C60-F3314C0ED212}" type="presParOf" srcId="{9C7A7D43-A152-40E0-B828-A8D7F34EF758}" destId="{5E5AFB69-2835-42E4-B281-C4061BFF6AAB}" srcOrd="3" destOrd="0" presId="urn:microsoft.com/office/officeart/2005/8/layout/radial6"/>
    <dgm:cxn modelId="{A2CAD01F-79C1-4254-9919-E987CEE6C662}" type="presParOf" srcId="{9C7A7D43-A152-40E0-B828-A8D7F34EF758}" destId="{CEE8792D-0F8E-459D-93EB-C61AEE6E7247}" srcOrd="4" destOrd="0" presId="urn:microsoft.com/office/officeart/2005/8/layout/radial6"/>
    <dgm:cxn modelId="{40A96EA1-4BB3-40D2-9501-3336C7015940}" type="presParOf" srcId="{9C7A7D43-A152-40E0-B828-A8D7F34EF758}" destId="{16B26FD3-689C-4229-B23B-C255100E702F}" srcOrd="5" destOrd="0" presId="urn:microsoft.com/office/officeart/2005/8/layout/radial6"/>
    <dgm:cxn modelId="{13A07CD7-7C76-493B-9FE4-2EB2F2274F9D}" type="presParOf" srcId="{9C7A7D43-A152-40E0-B828-A8D7F34EF758}" destId="{15F45BF8-69F6-4A02-B8E1-7F592D0343DB}" srcOrd="6" destOrd="0" presId="urn:microsoft.com/office/officeart/2005/8/layout/radial6"/>
    <dgm:cxn modelId="{42D5F9E4-AC6C-4D3C-9DA2-834DD3CFBA6B}" type="presParOf" srcId="{9C7A7D43-A152-40E0-B828-A8D7F34EF758}" destId="{12F0BD44-EBAA-4BBA-9BE9-4FEE9F25D7D6}" srcOrd="7" destOrd="0" presId="urn:microsoft.com/office/officeart/2005/8/layout/radial6"/>
    <dgm:cxn modelId="{CA16F02B-8D81-41C2-9937-E6D23C5B97A7}" type="presParOf" srcId="{9C7A7D43-A152-40E0-B828-A8D7F34EF758}" destId="{4D6B7EB7-E5BF-4D6B-8500-6E75331E10B1}" srcOrd="8" destOrd="0" presId="urn:microsoft.com/office/officeart/2005/8/layout/radial6"/>
    <dgm:cxn modelId="{4F0E9BA3-847D-4AEF-A7CE-081476551465}" type="presParOf" srcId="{9C7A7D43-A152-40E0-B828-A8D7F34EF758}" destId="{76C106E9-33B2-42BC-B8B1-1FDFCFB2DC7E}" srcOrd="9" destOrd="0" presId="urn:microsoft.com/office/officeart/2005/8/layout/radial6"/>
    <dgm:cxn modelId="{E67A4ADB-A9CC-48F7-A030-DA4215EB3357}" type="presParOf" srcId="{9C7A7D43-A152-40E0-B828-A8D7F34EF758}" destId="{69327B19-3D86-41C4-8981-DC36FD68C4AA}" srcOrd="10" destOrd="0" presId="urn:microsoft.com/office/officeart/2005/8/layout/radial6"/>
    <dgm:cxn modelId="{F3B4D725-FE13-4563-9C80-57004381BDB4}" type="presParOf" srcId="{9C7A7D43-A152-40E0-B828-A8D7F34EF758}" destId="{DE29EA53-64EF-4469-900B-9236795FB564}" srcOrd="11" destOrd="0" presId="urn:microsoft.com/office/officeart/2005/8/layout/radial6"/>
    <dgm:cxn modelId="{0B66DDBC-D1B5-47C5-ABFA-F8DAB7EC6A98}" type="presParOf" srcId="{9C7A7D43-A152-40E0-B828-A8D7F34EF758}" destId="{8D35A721-0DA2-4BD0-A153-E8F1BCE92552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BF00B3-7F54-49B0-9985-A7C497DF0A38}">
      <dsp:nvSpPr>
        <dsp:cNvPr id="0" name=""/>
        <dsp:cNvSpPr/>
      </dsp:nvSpPr>
      <dsp:spPr>
        <a:xfrm>
          <a:off x="889807" y="373877"/>
          <a:ext cx="2087857" cy="2491566"/>
        </a:xfrm>
        <a:prstGeom prst="blockArc">
          <a:avLst>
            <a:gd name="adj1" fmla="val 7837146"/>
            <a:gd name="adj2" fmla="val 13060526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B4959B-61A7-43E2-8E06-FE402D645148}">
      <dsp:nvSpPr>
        <dsp:cNvPr id="0" name=""/>
        <dsp:cNvSpPr/>
      </dsp:nvSpPr>
      <dsp:spPr>
        <a:xfrm>
          <a:off x="1239913" y="1790669"/>
          <a:ext cx="3151811" cy="1344531"/>
        </a:xfrm>
        <a:prstGeom prst="blockArc">
          <a:avLst>
            <a:gd name="adj1" fmla="val 21518277"/>
            <a:gd name="adj2" fmla="val 10718277"/>
            <a:gd name="adj3" fmla="val 367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CA87F3-B149-438C-8E42-FBBC613DFE0E}">
      <dsp:nvSpPr>
        <dsp:cNvPr id="0" name=""/>
        <dsp:cNvSpPr/>
      </dsp:nvSpPr>
      <dsp:spPr>
        <a:xfrm>
          <a:off x="2519672" y="343250"/>
          <a:ext cx="2207104" cy="2491566"/>
        </a:xfrm>
        <a:prstGeom prst="blockArc">
          <a:avLst>
            <a:gd name="adj1" fmla="val 19344071"/>
            <a:gd name="adj2" fmla="val 2739203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40D6D8-6AC4-441D-BBD9-A2BCE8117210}">
      <dsp:nvSpPr>
        <dsp:cNvPr id="0" name=""/>
        <dsp:cNvSpPr/>
      </dsp:nvSpPr>
      <dsp:spPr>
        <a:xfrm>
          <a:off x="1064742" y="-10385"/>
          <a:ext cx="3435446" cy="1739984"/>
        </a:xfrm>
        <a:prstGeom prst="blockArc">
          <a:avLst>
            <a:gd name="adj1" fmla="val 10780866"/>
            <a:gd name="adj2" fmla="val 21580866"/>
            <a:gd name="adj3" fmla="val 336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DEFD1B-0A47-41E2-AD0B-8D3B0A418521}">
      <dsp:nvSpPr>
        <dsp:cNvPr id="0" name=""/>
        <dsp:cNvSpPr/>
      </dsp:nvSpPr>
      <dsp:spPr>
        <a:xfrm>
          <a:off x="1636196" y="579637"/>
          <a:ext cx="2254933" cy="2089262"/>
        </a:xfrm>
        <a:prstGeom prst="ellipse">
          <a:avLst/>
        </a:prstGeom>
        <a:solidFill>
          <a:schemeClr val="accent3"/>
        </a:solidFill>
        <a:ln w="28575">
          <a:solidFill>
            <a:srgbClr val="00B05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500" b="1" kern="1200" dirty="0"/>
            <a:t>D.A.F.O.</a:t>
          </a:r>
          <a:endParaRPr lang="es-ES" sz="3500" b="1" kern="1200" dirty="0"/>
        </a:p>
      </dsp:txBody>
      <dsp:txXfrm>
        <a:off x="1636196" y="579637"/>
        <a:ext cx="2254933" cy="2089262"/>
      </dsp:txXfrm>
    </dsp:sp>
    <dsp:sp modelId="{878B6A84-97EE-4EFB-A433-E5A74748C5EF}">
      <dsp:nvSpPr>
        <dsp:cNvPr id="0" name=""/>
        <dsp:cNvSpPr/>
      </dsp:nvSpPr>
      <dsp:spPr>
        <a:xfrm>
          <a:off x="134483" y="644921"/>
          <a:ext cx="1918422" cy="448168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>
              <a:solidFill>
                <a:schemeClr val="tx2"/>
              </a:solidFill>
            </a:rPr>
            <a:t>Fortalezas</a:t>
          </a:r>
          <a:endParaRPr lang="es-ES" sz="2000" b="1" kern="1200" dirty="0">
            <a:solidFill>
              <a:schemeClr val="tx2"/>
            </a:solidFill>
          </a:endParaRPr>
        </a:p>
      </dsp:txBody>
      <dsp:txXfrm>
        <a:off x="134483" y="644921"/>
        <a:ext cx="1918422" cy="448168"/>
      </dsp:txXfrm>
    </dsp:sp>
    <dsp:sp modelId="{66459D28-CB3E-4E8D-B10B-E341C67F9FC8}">
      <dsp:nvSpPr>
        <dsp:cNvPr id="0" name=""/>
        <dsp:cNvSpPr/>
      </dsp:nvSpPr>
      <dsp:spPr>
        <a:xfrm>
          <a:off x="3298265" y="591961"/>
          <a:ext cx="2345941" cy="516490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>
              <a:solidFill>
                <a:schemeClr val="tx2"/>
              </a:solidFill>
            </a:rPr>
            <a:t>Oportunidades </a:t>
          </a:r>
        </a:p>
      </dsp:txBody>
      <dsp:txXfrm>
        <a:off x="3298265" y="591961"/>
        <a:ext cx="2345941" cy="516490"/>
      </dsp:txXfrm>
    </dsp:sp>
    <dsp:sp modelId="{B8FADCDF-E43F-4D56-9634-DCD371EB9ECE}">
      <dsp:nvSpPr>
        <dsp:cNvPr id="0" name=""/>
        <dsp:cNvSpPr/>
      </dsp:nvSpPr>
      <dsp:spPr>
        <a:xfrm>
          <a:off x="3448323" y="2194131"/>
          <a:ext cx="1818748" cy="537437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>
              <a:solidFill>
                <a:schemeClr val="tx2"/>
              </a:solidFill>
            </a:rPr>
            <a:t>Amenazas</a:t>
          </a:r>
          <a:endParaRPr lang="es-ES" sz="2000" b="1" kern="1200" dirty="0">
            <a:solidFill>
              <a:schemeClr val="tx2"/>
            </a:solidFill>
          </a:endParaRPr>
        </a:p>
      </dsp:txBody>
      <dsp:txXfrm>
        <a:off x="3448323" y="2194131"/>
        <a:ext cx="1818748" cy="537437"/>
      </dsp:txXfrm>
    </dsp:sp>
    <dsp:sp modelId="{C36A5D61-77E8-4D03-B288-585789913241}">
      <dsp:nvSpPr>
        <dsp:cNvPr id="0" name=""/>
        <dsp:cNvSpPr/>
      </dsp:nvSpPr>
      <dsp:spPr>
        <a:xfrm>
          <a:off x="325295" y="2240247"/>
          <a:ext cx="1878633" cy="592292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>
              <a:solidFill>
                <a:schemeClr val="tx2"/>
              </a:solidFill>
            </a:rPr>
            <a:t>Debilidades</a:t>
          </a:r>
          <a:endParaRPr lang="es-ES" sz="2000" b="1" kern="1200" dirty="0">
            <a:solidFill>
              <a:schemeClr val="tx2"/>
            </a:solidFill>
          </a:endParaRPr>
        </a:p>
      </dsp:txBody>
      <dsp:txXfrm>
        <a:off x="325295" y="2240247"/>
        <a:ext cx="1878633" cy="59229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40888D-BB9C-4EBE-873E-094532DD6C1C}">
      <dsp:nvSpPr>
        <dsp:cNvPr id="0" name=""/>
        <dsp:cNvSpPr/>
      </dsp:nvSpPr>
      <dsp:spPr>
        <a:xfrm>
          <a:off x="1564128" y="306100"/>
          <a:ext cx="3718664" cy="3718664"/>
        </a:xfrm>
        <a:prstGeom prst="blockArc">
          <a:avLst>
            <a:gd name="adj1" fmla="val 12668419"/>
            <a:gd name="adj2" fmla="val 17846884"/>
            <a:gd name="adj3" fmla="val 390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2A679A-C505-4537-9163-B942DA422D54}">
      <dsp:nvSpPr>
        <dsp:cNvPr id="0" name=""/>
        <dsp:cNvSpPr/>
      </dsp:nvSpPr>
      <dsp:spPr>
        <a:xfrm>
          <a:off x="1625437" y="196233"/>
          <a:ext cx="3718664" cy="3718664"/>
        </a:xfrm>
        <a:prstGeom prst="blockArc">
          <a:avLst>
            <a:gd name="adj1" fmla="val 9400757"/>
            <a:gd name="adj2" fmla="val 12431121"/>
            <a:gd name="adj3" fmla="val 390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F2392A-A900-4C9C-BBD8-B4639521C52B}">
      <dsp:nvSpPr>
        <dsp:cNvPr id="0" name=""/>
        <dsp:cNvSpPr/>
      </dsp:nvSpPr>
      <dsp:spPr>
        <a:xfrm>
          <a:off x="1774215" y="893942"/>
          <a:ext cx="3718664" cy="3718664"/>
        </a:xfrm>
        <a:prstGeom prst="blockArc">
          <a:avLst>
            <a:gd name="adj1" fmla="val 8177023"/>
            <a:gd name="adj2" fmla="val 10754758"/>
            <a:gd name="adj3" fmla="val 390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35A721-0DA2-4BD0-A153-E8F1BCE92552}">
      <dsp:nvSpPr>
        <dsp:cNvPr id="0" name=""/>
        <dsp:cNvSpPr/>
      </dsp:nvSpPr>
      <dsp:spPr>
        <a:xfrm>
          <a:off x="2010112" y="1199885"/>
          <a:ext cx="3718664" cy="3718664"/>
        </a:xfrm>
        <a:prstGeom prst="blockArc">
          <a:avLst>
            <a:gd name="adj1" fmla="val 1893100"/>
            <a:gd name="adj2" fmla="val 8906900"/>
            <a:gd name="adj3" fmla="val 390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C106E9-33B2-42BC-B8B1-1FDFCFB2DC7E}">
      <dsp:nvSpPr>
        <dsp:cNvPr id="0" name=""/>
        <dsp:cNvSpPr/>
      </dsp:nvSpPr>
      <dsp:spPr>
        <a:xfrm>
          <a:off x="3401306" y="338026"/>
          <a:ext cx="3718664" cy="3718664"/>
        </a:xfrm>
        <a:prstGeom prst="blockArc">
          <a:avLst>
            <a:gd name="adj1" fmla="val 620954"/>
            <a:gd name="adj2" fmla="val 5093462"/>
            <a:gd name="adj3" fmla="val 390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F45BF8-69F6-4A02-B8E1-7F592D0343DB}">
      <dsp:nvSpPr>
        <dsp:cNvPr id="0" name=""/>
        <dsp:cNvSpPr/>
      </dsp:nvSpPr>
      <dsp:spPr>
        <a:xfrm>
          <a:off x="3403094" y="328380"/>
          <a:ext cx="3718664" cy="3718664"/>
        </a:xfrm>
        <a:prstGeom prst="blockArc">
          <a:avLst>
            <a:gd name="adj1" fmla="val 19160088"/>
            <a:gd name="adj2" fmla="val 639454"/>
            <a:gd name="adj3" fmla="val 390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5AFB69-2835-42E4-B281-C4061BFF6AAB}">
      <dsp:nvSpPr>
        <dsp:cNvPr id="0" name=""/>
        <dsp:cNvSpPr/>
      </dsp:nvSpPr>
      <dsp:spPr>
        <a:xfrm>
          <a:off x="3341177" y="252253"/>
          <a:ext cx="3718664" cy="3718664"/>
        </a:xfrm>
        <a:prstGeom prst="blockArc">
          <a:avLst>
            <a:gd name="adj1" fmla="val 14344846"/>
            <a:gd name="adj2" fmla="val 19345152"/>
            <a:gd name="adj3" fmla="val 390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DFE466-FD38-4A19-BF83-A02D9D3088DA}">
      <dsp:nvSpPr>
        <dsp:cNvPr id="0" name=""/>
        <dsp:cNvSpPr/>
      </dsp:nvSpPr>
      <dsp:spPr>
        <a:xfrm>
          <a:off x="3098055" y="1408675"/>
          <a:ext cx="2143329" cy="1843450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300" b="1" kern="1200" dirty="0"/>
            <a:t>Factores localización</a:t>
          </a:r>
          <a:endParaRPr lang="es-ES" sz="2300" b="1" kern="1200" dirty="0"/>
        </a:p>
      </dsp:txBody>
      <dsp:txXfrm>
        <a:off x="3098055" y="1408675"/>
        <a:ext cx="2143329" cy="1843450"/>
      </dsp:txXfrm>
    </dsp:sp>
    <dsp:sp modelId="{FD5D2952-0298-474E-8E15-AB9CABA13954}">
      <dsp:nvSpPr>
        <dsp:cNvPr id="0" name=""/>
        <dsp:cNvSpPr/>
      </dsp:nvSpPr>
      <dsp:spPr>
        <a:xfrm>
          <a:off x="3053243" y="-246718"/>
          <a:ext cx="2421072" cy="1588668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u="sng" kern="1200" dirty="0"/>
            <a:t>Tipo de negocio</a:t>
          </a:r>
          <a:r>
            <a:rPr lang="es-ES_tradnl" sz="1600" b="1" kern="1200" dirty="0"/>
            <a:t>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/>
            <a:t>* Empresa industrial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/>
            <a:t>* Empresa servicios</a:t>
          </a:r>
        </a:p>
      </dsp:txBody>
      <dsp:txXfrm>
        <a:off x="3053243" y="-246718"/>
        <a:ext cx="2421072" cy="1588668"/>
      </dsp:txXfrm>
    </dsp:sp>
    <dsp:sp modelId="{CEE8792D-0F8E-459D-93EB-C61AEE6E7247}">
      <dsp:nvSpPr>
        <dsp:cNvPr id="0" name=""/>
        <dsp:cNvSpPr/>
      </dsp:nvSpPr>
      <dsp:spPr>
        <a:xfrm>
          <a:off x="5543327" y="351011"/>
          <a:ext cx="2203857" cy="12974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u="sng" kern="1200" dirty="0"/>
            <a:t>Costes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/>
            <a:t>* Solar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/>
            <a:t>* Precio alquiler</a:t>
          </a:r>
          <a:endParaRPr lang="es-ES" sz="1600" b="1" kern="1200" dirty="0"/>
        </a:p>
      </dsp:txBody>
      <dsp:txXfrm>
        <a:off x="5543327" y="351011"/>
        <a:ext cx="2203857" cy="1297482"/>
      </dsp:txXfrm>
    </dsp:sp>
    <dsp:sp modelId="{12F0BD44-EBAA-4BBA-9BE9-4FEE9F25D7D6}">
      <dsp:nvSpPr>
        <dsp:cNvPr id="0" name=""/>
        <dsp:cNvSpPr/>
      </dsp:nvSpPr>
      <dsp:spPr>
        <a:xfrm>
          <a:off x="5419722" y="1728194"/>
          <a:ext cx="3268588" cy="15933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u="sng" kern="1200" dirty="0"/>
            <a:t>Demanda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/>
            <a:t>* Zona demanda creciente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/>
            <a:t>* Zona no hay ventas</a:t>
          </a:r>
          <a:endParaRPr lang="es-ES" sz="1600" b="1" kern="1200" dirty="0"/>
        </a:p>
      </dsp:txBody>
      <dsp:txXfrm>
        <a:off x="5419722" y="1728194"/>
        <a:ext cx="3268588" cy="1593336"/>
      </dsp:txXfrm>
    </dsp:sp>
    <dsp:sp modelId="{69327B19-3D86-41C4-8981-DC36FD68C4AA}">
      <dsp:nvSpPr>
        <dsp:cNvPr id="0" name=""/>
        <dsp:cNvSpPr/>
      </dsp:nvSpPr>
      <dsp:spPr>
        <a:xfrm>
          <a:off x="3810593" y="3301445"/>
          <a:ext cx="3224772" cy="14234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u="sng" kern="1200" dirty="0"/>
            <a:t>Competencia</a:t>
          </a:r>
          <a:r>
            <a:rPr lang="es-ES_tradnl" sz="1600" b="1" kern="1200" dirty="0"/>
            <a:t>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/>
            <a:t>* Muchas empresas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/>
            <a:t>* Pocas empresas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/>
            <a:t>* Ninguna</a:t>
          </a:r>
          <a:endParaRPr lang="es-ES" sz="1600" b="1" kern="1200" dirty="0"/>
        </a:p>
      </dsp:txBody>
      <dsp:txXfrm>
        <a:off x="3810593" y="3301445"/>
        <a:ext cx="3224772" cy="1423415"/>
      </dsp:txXfrm>
    </dsp:sp>
    <dsp:sp modelId="{B2FBDFF6-D6A2-442C-8CCE-5D5E4A456FAF}">
      <dsp:nvSpPr>
        <dsp:cNvPr id="0" name=""/>
        <dsp:cNvSpPr/>
      </dsp:nvSpPr>
      <dsp:spPr>
        <a:xfrm>
          <a:off x="875541" y="3509057"/>
          <a:ext cx="2880737" cy="10081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u="sng" kern="1200" dirty="0"/>
            <a:t>Comunicaciones</a:t>
          </a:r>
          <a:r>
            <a:rPr lang="es-ES_tradnl" sz="1600" b="1" kern="1200" dirty="0"/>
            <a:t>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/>
            <a:t>* Accesibilidad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/>
            <a:t>* Salida por carretera</a:t>
          </a:r>
          <a:endParaRPr lang="es-ES" sz="1600" b="1" kern="1200" dirty="0"/>
        </a:p>
      </dsp:txBody>
      <dsp:txXfrm>
        <a:off x="875541" y="3509057"/>
        <a:ext cx="2880737" cy="1008191"/>
      </dsp:txXfrm>
    </dsp:sp>
    <dsp:sp modelId="{B379A1A8-718A-4FE9-BC87-B3EF8714653B}">
      <dsp:nvSpPr>
        <dsp:cNvPr id="0" name=""/>
        <dsp:cNvSpPr/>
      </dsp:nvSpPr>
      <dsp:spPr>
        <a:xfrm>
          <a:off x="571403" y="2128756"/>
          <a:ext cx="2478529" cy="12970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u="sng" kern="1200" dirty="0"/>
            <a:t>Legislación:</a:t>
          </a:r>
          <a:endParaRPr lang="es-ES" sz="1600" b="1" u="sng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b="1" kern="1200" dirty="0"/>
            <a:t>Zona geográfica</a:t>
          </a:r>
          <a:endParaRPr lang="es-E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b="1" kern="1200" dirty="0"/>
            <a:t>Ayudas públicas</a:t>
          </a:r>
          <a:endParaRPr lang="es-ES" sz="1600" b="1" kern="1200" dirty="0"/>
        </a:p>
      </dsp:txBody>
      <dsp:txXfrm>
        <a:off x="571403" y="2128756"/>
        <a:ext cx="2478529" cy="1297018"/>
      </dsp:txXfrm>
    </dsp:sp>
    <dsp:sp modelId="{AD9B3FA0-5FAE-4089-AB93-94279E3E9E8B}">
      <dsp:nvSpPr>
        <dsp:cNvPr id="0" name=""/>
        <dsp:cNvSpPr/>
      </dsp:nvSpPr>
      <dsp:spPr>
        <a:xfrm>
          <a:off x="571396" y="616584"/>
          <a:ext cx="2583441" cy="12121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u="sng" kern="1200" dirty="0"/>
            <a:t>Recursos humanos</a:t>
          </a:r>
          <a:endParaRPr lang="es-ES" sz="1600" b="1" u="sng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b="1" kern="1200" dirty="0"/>
            <a:t>Cualificados</a:t>
          </a:r>
          <a:endParaRPr lang="es-ES" sz="1600" b="1" kern="1200" dirty="0"/>
        </a:p>
      </dsp:txBody>
      <dsp:txXfrm>
        <a:off x="571396" y="616584"/>
        <a:ext cx="2583441" cy="121217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35A721-0DA2-4BD0-A153-E8F1BCE92552}">
      <dsp:nvSpPr>
        <dsp:cNvPr id="0" name=""/>
        <dsp:cNvSpPr/>
      </dsp:nvSpPr>
      <dsp:spPr>
        <a:xfrm>
          <a:off x="1109391" y="331965"/>
          <a:ext cx="2768850" cy="2768850"/>
        </a:xfrm>
        <a:prstGeom prst="blockArc">
          <a:avLst>
            <a:gd name="adj1" fmla="val 10459366"/>
            <a:gd name="adj2" fmla="val 17416661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C106E9-33B2-42BC-B8B1-1FDFCFB2DC7E}">
      <dsp:nvSpPr>
        <dsp:cNvPr id="0" name=""/>
        <dsp:cNvSpPr/>
      </dsp:nvSpPr>
      <dsp:spPr>
        <a:xfrm>
          <a:off x="1110914" y="348292"/>
          <a:ext cx="2768850" cy="2768850"/>
        </a:xfrm>
        <a:prstGeom prst="blockArc">
          <a:avLst>
            <a:gd name="adj1" fmla="val 4163228"/>
            <a:gd name="adj2" fmla="val 10501053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F45BF8-69F6-4A02-B8E1-7F592D0343DB}">
      <dsp:nvSpPr>
        <dsp:cNvPr id="0" name=""/>
        <dsp:cNvSpPr/>
      </dsp:nvSpPr>
      <dsp:spPr>
        <a:xfrm>
          <a:off x="1838420" y="285297"/>
          <a:ext cx="2768850" cy="2768850"/>
        </a:xfrm>
        <a:prstGeom prst="blockArc">
          <a:avLst>
            <a:gd name="adj1" fmla="val 459392"/>
            <a:gd name="adj2" fmla="val 6042908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5AFB69-2835-42E4-B281-C4061BFF6AAB}">
      <dsp:nvSpPr>
        <dsp:cNvPr id="0" name=""/>
        <dsp:cNvSpPr/>
      </dsp:nvSpPr>
      <dsp:spPr>
        <a:xfrm>
          <a:off x="1828338" y="392412"/>
          <a:ext cx="2768850" cy="2768850"/>
        </a:xfrm>
        <a:prstGeom prst="blockArc">
          <a:avLst>
            <a:gd name="adj1" fmla="val 15560057"/>
            <a:gd name="adj2" fmla="val 185815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DFE466-FD38-4A19-BF83-A02D9D3088DA}">
      <dsp:nvSpPr>
        <dsp:cNvPr id="0" name=""/>
        <dsp:cNvSpPr/>
      </dsp:nvSpPr>
      <dsp:spPr>
        <a:xfrm>
          <a:off x="1816621" y="651061"/>
          <a:ext cx="2143935" cy="2014348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6500" kern="1200" dirty="0"/>
            <a:t>RSC</a:t>
          </a:r>
          <a:endParaRPr lang="es-ES" sz="6500" b="1" kern="1200" dirty="0"/>
        </a:p>
      </dsp:txBody>
      <dsp:txXfrm>
        <a:off x="1816621" y="651061"/>
        <a:ext cx="2143935" cy="2014348"/>
      </dsp:txXfrm>
    </dsp:sp>
    <dsp:sp modelId="{FD5D2952-0298-474E-8E15-AB9CABA13954}">
      <dsp:nvSpPr>
        <dsp:cNvPr id="0" name=""/>
        <dsp:cNvSpPr/>
      </dsp:nvSpPr>
      <dsp:spPr>
        <a:xfrm>
          <a:off x="1987032" y="-126375"/>
          <a:ext cx="1950899" cy="1148558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300" b="1" kern="1200" dirty="0"/>
            <a:t>Empresa ética y transparente</a:t>
          </a:r>
          <a:endParaRPr lang="es-ES" sz="1300" b="1" kern="1200" dirty="0"/>
        </a:p>
      </dsp:txBody>
      <dsp:txXfrm>
        <a:off x="1987032" y="-126375"/>
        <a:ext cx="1950899" cy="1148558"/>
      </dsp:txXfrm>
    </dsp:sp>
    <dsp:sp modelId="{CEE8792D-0F8E-459D-93EB-C61AEE6E7247}">
      <dsp:nvSpPr>
        <dsp:cNvPr id="0" name=""/>
        <dsp:cNvSpPr/>
      </dsp:nvSpPr>
      <dsp:spPr>
        <a:xfrm>
          <a:off x="3587634" y="1275616"/>
          <a:ext cx="1950899" cy="11485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300" b="1" kern="1200" dirty="0"/>
            <a:t>Objetivos impulsan desarrollo sostenible</a:t>
          </a:r>
          <a:endParaRPr lang="es-ES" sz="1300" b="1" kern="1200" dirty="0"/>
        </a:p>
      </dsp:txBody>
      <dsp:txXfrm>
        <a:off x="3587634" y="1275616"/>
        <a:ext cx="1950899" cy="1148558"/>
      </dsp:txXfrm>
    </dsp:sp>
    <dsp:sp modelId="{12F0BD44-EBAA-4BBA-9BE9-4FEE9F25D7D6}">
      <dsp:nvSpPr>
        <dsp:cNvPr id="0" name=""/>
        <dsp:cNvSpPr/>
      </dsp:nvSpPr>
      <dsp:spPr>
        <a:xfrm>
          <a:off x="1995968" y="2424160"/>
          <a:ext cx="1950899" cy="11485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300" b="1" kern="1200" dirty="0"/>
            <a:t>Recursos ambientales y culturales</a:t>
          </a:r>
          <a:endParaRPr lang="es-ES" sz="1300" b="1" kern="1200" dirty="0"/>
        </a:p>
      </dsp:txBody>
      <dsp:txXfrm>
        <a:off x="1995968" y="2424160"/>
        <a:ext cx="1950899" cy="1148558"/>
      </dsp:txXfrm>
    </dsp:sp>
    <dsp:sp modelId="{69327B19-3D86-41C4-8981-DC36FD68C4AA}">
      <dsp:nvSpPr>
        <dsp:cNvPr id="0" name=""/>
        <dsp:cNvSpPr/>
      </dsp:nvSpPr>
      <dsp:spPr>
        <a:xfrm>
          <a:off x="172703" y="1275885"/>
          <a:ext cx="1950899" cy="11485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300" b="1" kern="1200" dirty="0"/>
            <a:t>Reducir la desigualdades sociales</a:t>
          </a:r>
          <a:endParaRPr lang="es-ES" sz="1300" b="1" kern="1200" dirty="0"/>
        </a:p>
      </dsp:txBody>
      <dsp:txXfrm>
        <a:off x="172703" y="1275885"/>
        <a:ext cx="1950899" cy="11485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E4E2B-65D4-4D33-83AE-A5EA535FE91A}" type="datetimeFigureOut">
              <a:rPr lang="es-ES" smtClean="0"/>
              <a:pPr/>
              <a:t>30/10/2023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8CA4C-A49C-45E2-BE04-B4EF3838BE13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70434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8CA4C-A49C-45E2-BE04-B4EF3838BE13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773542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2216-3B5A-48B6-B9E5-989B0A558A73}" type="datetime1">
              <a:rPr lang="es-ES" smtClean="0"/>
              <a:pPr/>
              <a:t>30/10/2023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240608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2CA2-690F-4F5A-BDDC-BD5487C11BED}" type="datetime1">
              <a:rPr lang="es-ES" smtClean="0"/>
              <a:pPr/>
              <a:t>30/10/2023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394358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C64E-3D99-40ED-A0BE-213195A42E87}" type="datetime1">
              <a:rPr lang="es-ES" smtClean="0"/>
              <a:pPr/>
              <a:t>30/10/2023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070909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1F9B-BBA3-4244-91C2-6FFBAC6AFCA8}" type="datetime1">
              <a:rPr lang="es-ES" smtClean="0"/>
              <a:pPr/>
              <a:t>30/10/2023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333182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E45B-77F0-4D4E-AEE8-092E85ECDDBB}" type="datetime1">
              <a:rPr lang="es-ES" smtClean="0"/>
              <a:pPr/>
              <a:t>30/10/2023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2074523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7913-E1AB-4C61-9FD2-6979062E8BFD}" type="datetime1">
              <a:rPr lang="es-ES" smtClean="0"/>
              <a:pPr/>
              <a:t>30/10/2023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3415318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802F-1EBA-498A-BC2B-525F05C7CA10}" type="datetime1">
              <a:rPr lang="es-ES" smtClean="0"/>
              <a:pPr/>
              <a:t>30/10/2023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211150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4862-04C0-4C3F-BA3B-A319721EC829}" type="datetime1">
              <a:rPr lang="es-ES" smtClean="0"/>
              <a:pPr/>
              <a:t>30/10/2023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32716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D479-0467-41FB-B559-0C59942C84FB}" type="datetime1">
              <a:rPr lang="es-ES" smtClean="0"/>
              <a:pPr/>
              <a:t>30/10/2023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3340254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193C-88BA-40D2-BEAD-3776E8A6F5B7}" type="datetime1">
              <a:rPr lang="es-ES" smtClean="0"/>
              <a:pPr/>
              <a:t>30/10/2023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261976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A35B-299A-4AC6-97C8-0624A440F61B}" type="datetime1">
              <a:rPr lang="es-ES" smtClean="0"/>
              <a:pPr/>
              <a:t>30/10/2023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6554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BE9AB-F773-4A1D-934E-2C3E337DFB10}" type="datetime1">
              <a:rPr lang="es-ES" smtClean="0"/>
              <a:pPr/>
              <a:t>30/10/2023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34AD4-DC89-4EDF-8DD1-AAEA993E7D4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754800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1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11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16" y="1667499"/>
            <a:ext cx="7236296" cy="3823661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212" y="243283"/>
            <a:ext cx="1362075" cy="638175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212" y="933058"/>
            <a:ext cx="1362075" cy="945829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>
            <a:off x="429816" y="2286669"/>
            <a:ext cx="56029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5400" b="1" dirty="0">
                <a:solidFill>
                  <a:schemeClr val="accent2"/>
                </a:solidFill>
              </a:rPr>
              <a:t>Unidad 3               </a:t>
            </a:r>
            <a:r>
              <a:rPr lang="es-ES_tradnl" sz="5400" dirty="0">
                <a:solidFill>
                  <a:schemeClr val="accent2"/>
                </a:solidFill>
              </a:rPr>
              <a:t>EL </a:t>
            </a:r>
            <a:r>
              <a:rPr lang="es-ES_tradnl" sz="5400" dirty="0" smtClean="0">
                <a:solidFill>
                  <a:schemeClr val="accent2"/>
                </a:solidFill>
              </a:rPr>
              <a:t>ENTORNO </a:t>
            </a:r>
            <a:r>
              <a:rPr lang="es-ES_tradnl" sz="5400" dirty="0">
                <a:solidFill>
                  <a:schemeClr val="accent2"/>
                </a:solidFill>
              </a:rPr>
              <a:t>DE LA EMPRESA</a:t>
            </a:r>
            <a:endParaRPr lang="es-ES" sz="5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790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>
          <a:xfrm>
            <a:off x="148255" y="42626"/>
            <a:ext cx="8611445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6. Localización del proyecto empresarial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41342" y="913531"/>
            <a:ext cx="5050737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/>
              <a:t>La externalización o deslocalización</a:t>
            </a:r>
            <a:endParaRPr lang="es-ES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40798" y="1592222"/>
            <a:ext cx="706696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/>
              <a:t>Ubicar la producción en otro país buscando costes salariales más baratos</a:t>
            </a:r>
          </a:p>
          <a:p>
            <a:pPr algn="ctr"/>
            <a:endParaRPr lang="es-ES_tradnl" dirty="0"/>
          </a:p>
          <a:p>
            <a:pPr algn="ctr"/>
            <a:r>
              <a:rPr lang="es-ES_tradnl" dirty="0"/>
              <a:t>No quedan exentas de algunos riesgos o costes encubiertos:</a:t>
            </a:r>
          </a:p>
          <a:p>
            <a:pPr algn="ctr"/>
            <a:endParaRPr lang="es-ES_tradnl" dirty="0"/>
          </a:p>
          <a:p>
            <a:pPr marL="285750" indent="-285750">
              <a:buFont typeface="Arial" charset="0"/>
              <a:buChar char="•"/>
            </a:pPr>
            <a:r>
              <a:rPr lang="es-ES_tradnl" dirty="0"/>
              <a:t>Coste de baja calidad</a:t>
            </a:r>
          </a:p>
          <a:p>
            <a:endParaRPr lang="es-ES_tradnl" dirty="0"/>
          </a:p>
          <a:p>
            <a:pPr marL="285750" indent="-285750">
              <a:buFont typeface="Arial" charset="0"/>
              <a:buChar char="•"/>
            </a:pPr>
            <a:r>
              <a:rPr lang="es-ES_tradnl" dirty="0"/>
              <a:t>Coste de aprendizaje del personal</a:t>
            </a:r>
          </a:p>
          <a:p>
            <a:endParaRPr lang="es-ES_tradnl" dirty="0"/>
          </a:p>
          <a:p>
            <a:pPr marL="285750" indent="-285750">
              <a:buFont typeface="Arial" charset="0"/>
              <a:buChar char="•"/>
            </a:pPr>
            <a:r>
              <a:rPr lang="es-ES_tradnl" dirty="0"/>
              <a:t>Coste de baja productividad</a:t>
            </a:r>
          </a:p>
          <a:p>
            <a:endParaRPr lang="es-ES_tradnl" dirty="0"/>
          </a:p>
          <a:p>
            <a:pPr marL="285750" indent="-285750">
              <a:buFont typeface="Arial" charset="0"/>
              <a:buChar char="•"/>
            </a:pPr>
            <a:r>
              <a:rPr lang="es-ES_tradnl" dirty="0"/>
              <a:t>Coste de alta rotación de personal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380587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39 CuadroTexto"/>
          <p:cNvSpPr txBox="1"/>
          <p:nvPr/>
        </p:nvSpPr>
        <p:spPr>
          <a:xfrm>
            <a:off x="241343" y="1489765"/>
            <a:ext cx="2206898" cy="923330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/>
              <a:t>Cultura de empresa: valores y creencias compartidos</a:t>
            </a:r>
            <a:endParaRPr lang="es-ES" b="1" dirty="0"/>
          </a:p>
        </p:txBody>
      </p:sp>
      <p:sp>
        <p:nvSpPr>
          <p:cNvPr id="15" name="14 Rectángulo"/>
          <p:cNvSpPr/>
          <p:nvPr/>
        </p:nvSpPr>
        <p:spPr>
          <a:xfrm>
            <a:off x="3676996" y="2219126"/>
            <a:ext cx="2011448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r>
              <a:rPr lang="es-ES_tradnl" b="1" dirty="0"/>
              <a:t>Normas no escritas</a:t>
            </a:r>
            <a:endParaRPr lang="es-ES" b="1" dirty="0"/>
          </a:p>
        </p:txBody>
      </p:sp>
      <p:sp>
        <p:nvSpPr>
          <p:cNvPr id="17" name="16 Rectángulo"/>
          <p:cNvSpPr/>
          <p:nvPr/>
        </p:nvSpPr>
        <p:spPr>
          <a:xfrm>
            <a:off x="3813875" y="1315099"/>
            <a:ext cx="173769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s-ES_tradnl" b="1" dirty="0">
                <a:solidFill>
                  <a:prstClr val="black"/>
                </a:solidFill>
              </a:rPr>
              <a:t>Normas escritas</a:t>
            </a:r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6766553" y="919171"/>
            <a:ext cx="934927" cy="92333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ES_tradnl" dirty="0"/>
              <a:t>Misión</a:t>
            </a:r>
          </a:p>
          <a:p>
            <a:r>
              <a:rPr lang="es-ES_tradnl" dirty="0"/>
              <a:t>Visión</a:t>
            </a:r>
          </a:p>
          <a:p>
            <a:r>
              <a:rPr lang="es-ES_tradnl" dirty="0"/>
              <a:t>Valores</a:t>
            </a:r>
            <a:endParaRPr lang="es-ES" dirty="0"/>
          </a:p>
        </p:txBody>
      </p:sp>
      <p:sp>
        <p:nvSpPr>
          <p:cNvPr id="25" name="24 CuadroTexto"/>
          <p:cNvSpPr txBox="1"/>
          <p:nvPr/>
        </p:nvSpPr>
        <p:spPr>
          <a:xfrm>
            <a:off x="2385156" y="1815786"/>
            <a:ext cx="15193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i="1" dirty="0">
                <a:sym typeface="Wingdings" pitchFamily="2" charset="2"/>
              </a:rPr>
              <a:t>Se transmiten</a:t>
            </a:r>
            <a:endParaRPr lang="es-ES" sz="1600" i="1" dirty="0"/>
          </a:p>
        </p:txBody>
      </p:sp>
      <p:sp>
        <p:nvSpPr>
          <p:cNvPr id="31" name="1 Título"/>
          <p:cNvSpPr txBox="1">
            <a:spLocks/>
          </p:cNvSpPr>
          <p:nvPr/>
        </p:nvSpPr>
        <p:spPr>
          <a:xfrm>
            <a:off x="148255" y="42626"/>
            <a:ext cx="8611445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7. La cultura empresarial e imagen corporativa</a:t>
            </a:r>
          </a:p>
        </p:txBody>
      </p:sp>
      <p:sp>
        <p:nvSpPr>
          <p:cNvPr id="29" name="28 Flecha derecha"/>
          <p:cNvSpPr/>
          <p:nvPr/>
        </p:nvSpPr>
        <p:spPr>
          <a:xfrm rot="19721338">
            <a:off x="2896859" y="1656540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Flecha derecha"/>
          <p:cNvSpPr/>
          <p:nvPr/>
        </p:nvSpPr>
        <p:spPr>
          <a:xfrm rot="1661916">
            <a:off x="2915504" y="2154340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31 Flecha derecha"/>
          <p:cNvSpPr/>
          <p:nvPr/>
        </p:nvSpPr>
        <p:spPr>
          <a:xfrm>
            <a:off x="5868766" y="1406784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3" name="32 Flecha derecha"/>
          <p:cNvSpPr/>
          <p:nvPr/>
        </p:nvSpPr>
        <p:spPr>
          <a:xfrm>
            <a:off x="5905898" y="2310811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4" name="33 CuadroTexto"/>
          <p:cNvSpPr txBox="1"/>
          <p:nvPr/>
        </p:nvSpPr>
        <p:spPr>
          <a:xfrm>
            <a:off x="6683372" y="2027165"/>
            <a:ext cx="2356752" cy="92333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ES_tradnl" dirty="0"/>
              <a:t>Mitos y anécdotas</a:t>
            </a:r>
          </a:p>
          <a:p>
            <a:r>
              <a:rPr lang="es-ES_tradnl" dirty="0"/>
              <a:t>Ritos y ceremonias</a:t>
            </a:r>
          </a:p>
          <a:p>
            <a:r>
              <a:rPr lang="es-ES_tradnl" dirty="0"/>
              <a:t>Espacios y vestimentas</a:t>
            </a:r>
            <a:endParaRPr lang="es-ES" dirty="0"/>
          </a:p>
        </p:txBody>
      </p:sp>
      <p:sp>
        <p:nvSpPr>
          <p:cNvPr id="35" name="34 CuadroTexto"/>
          <p:cNvSpPr txBox="1"/>
          <p:nvPr/>
        </p:nvSpPr>
        <p:spPr>
          <a:xfrm>
            <a:off x="311706" y="4105188"/>
            <a:ext cx="2206898" cy="923330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/>
              <a:t>Imagen corporativa: cómo es percibida por el entorno</a:t>
            </a:r>
            <a:endParaRPr lang="es-ES" b="1" dirty="0"/>
          </a:p>
        </p:txBody>
      </p:sp>
      <p:sp>
        <p:nvSpPr>
          <p:cNvPr id="36" name="35 Rectángulo"/>
          <p:cNvSpPr/>
          <p:nvPr/>
        </p:nvSpPr>
        <p:spPr>
          <a:xfrm>
            <a:off x="3904523" y="4616897"/>
            <a:ext cx="1717405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b="1" dirty="0"/>
              <a:t>Forma no </a:t>
            </a:r>
          </a:p>
          <a:p>
            <a:pPr algn="ctr"/>
            <a:r>
              <a:rPr lang="es-ES_tradnl" b="1" dirty="0"/>
              <a:t>intencionada</a:t>
            </a:r>
            <a:endParaRPr lang="es-ES" b="1" dirty="0"/>
          </a:p>
        </p:txBody>
      </p:sp>
      <p:sp>
        <p:nvSpPr>
          <p:cNvPr id="37" name="36 Rectángulo"/>
          <p:cNvSpPr/>
          <p:nvPr/>
        </p:nvSpPr>
        <p:spPr>
          <a:xfrm>
            <a:off x="3884238" y="3758390"/>
            <a:ext cx="1737690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s-ES_tradnl" b="1" dirty="0">
                <a:solidFill>
                  <a:prstClr val="black"/>
                </a:solidFill>
              </a:rPr>
              <a:t>Forma intencionada</a:t>
            </a:r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6836916" y="3292690"/>
            <a:ext cx="2055564" cy="1200329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ES_tradnl" dirty="0"/>
              <a:t>Campañas de marketing</a:t>
            </a:r>
          </a:p>
          <a:p>
            <a:r>
              <a:rPr lang="es-ES_tradnl" dirty="0"/>
              <a:t>Vídeos corporativos</a:t>
            </a:r>
          </a:p>
          <a:p>
            <a:r>
              <a:rPr lang="es-ES_tradnl" dirty="0"/>
              <a:t>Logotipo y marca</a:t>
            </a:r>
            <a:endParaRPr lang="es-ES" dirty="0"/>
          </a:p>
        </p:txBody>
      </p:sp>
      <p:sp>
        <p:nvSpPr>
          <p:cNvPr id="42" name="41 Flecha derecha"/>
          <p:cNvSpPr/>
          <p:nvPr/>
        </p:nvSpPr>
        <p:spPr>
          <a:xfrm rot="19721338">
            <a:off x="2967222" y="4099831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Flecha derecha"/>
          <p:cNvSpPr/>
          <p:nvPr/>
        </p:nvSpPr>
        <p:spPr>
          <a:xfrm rot="1661916">
            <a:off x="2985867" y="4597631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5" name="44 Flecha derecha"/>
          <p:cNvSpPr/>
          <p:nvPr/>
        </p:nvSpPr>
        <p:spPr>
          <a:xfrm>
            <a:off x="5868766" y="3988574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Flecha derecha"/>
          <p:cNvSpPr/>
          <p:nvPr/>
        </p:nvSpPr>
        <p:spPr>
          <a:xfrm>
            <a:off x="5868765" y="4847082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7" name="46 CuadroTexto"/>
          <p:cNvSpPr txBox="1"/>
          <p:nvPr/>
        </p:nvSpPr>
        <p:spPr>
          <a:xfrm>
            <a:off x="6753735" y="4649240"/>
            <a:ext cx="2286389" cy="92333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ES_tradnl" dirty="0"/>
              <a:t>Actuación cotidiana observada por la sociedad</a:t>
            </a:r>
          </a:p>
        </p:txBody>
      </p:sp>
    </p:spTree>
    <p:extLst>
      <p:ext uri="{BB962C8B-B14F-4D97-AF65-F5344CB8AC3E}">
        <p14:creationId xmlns="" xmlns:p14="http://schemas.microsoft.com/office/powerpoint/2010/main" val="1865443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>
          <a:xfrm>
            <a:off x="148255" y="42626"/>
            <a:ext cx="8611445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8. La responsabilidad social corporativa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94358" y="1039496"/>
            <a:ext cx="4335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/>
              <a:t>Responsabilidad sobre el entorno</a:t>
            </a:r>
            <a:endParaRPr lang="es-ES" dirty="0"/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="" xmlns:p14="http://schemas.microsoft.com/office/powerpoint/2010/main" val="3303539831"/>
              </p:ext>
            </p:extLst>
          </p:nvPr>
        </p:nvGraphicFramePr>
        <p:xfrm>
          <a:off x="71389" y="1786463"/>
          <a:ext cx="560927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82571023"/>
              </p:ext>
            </p:extLst>
          </p:nvPr>
        </p:nvGraphicFramePr>
        <p:xfrm>
          <a:off x="5822827" y="1086607"/>
          <a:ext cx="2929977" cy="235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9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Etapas</a:t>
                      </a:r>
                      <a:r>
                        <a:rPr lang="es-ES_tradnl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para su implantación</a:t>
                      </a:r>
                      <a:endParaRPr lang="es-E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60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1ª etapa</a:t>
                      </a:r>
                      <a:r>
                        <a:rPr lang="es-ES_tradnl" sz="1600" dirty="0"/>
                        <a:t>: cumplimiento de la Ley. Para</a:t>
                      </a:r>
                      <a:r>
                        <a:rPr lang="es-ES_tradnl" sz="1600" baseline="0" dirty="0"/>
                        <a:t> no ser sancionadas.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60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2ª etapa</a:t>
                      </a:r>
                      <a:r>
                        <a:rPr lang="es-ES_tradnl" sz="1600" dirty="0"/>
                        <a:t>: Reacción frente a demandas de la sociedad (para ganar prestigio).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60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3ª etapa</a:t>
                      </a:r>
                      <a:r>
                        <a:rPr lang="es-ES_tradnl" sz="1600" dirty="0"/>
                        <a:t>: Concienciación</a:t>
                      </a:r>
                      <a:r>
                        <a:rPr lang="es-ES_tradnl" sz="1600" baseline="0" dirty="0"/>
                        <a:t> social. Por propio convencimiento.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6127003" y="4369185"/>
            <a:ext cx="22103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Derechos humanos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Derechos laborales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Sociedad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Económico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Medioambiental</a:t>
            </a:r>
            <a:endParaRPr lang="es-ES" sz="1600" dirty="0"/>
          </a:p>
        </p:txBody>
      </p:sp>
      <p:sp>
        <p:nvSpPr>
          <p:cNvPr id="14" name="13 Rectángulo redondeado"/>
          <p:cNvSpPr/>
          <p:nvPr/>
        </p:nvSpPr>
        <p:spPr>
          <a:xfrm>
            <a:off x="5984116" y="3803906"/>
            <a:ext cx="2503711" cy="496276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Ámbitos de actuación RSC</a:t>
            </a:r>
            <a:endParaRPr lang="es-E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7970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326" y="-3340"/>
            <a:ext cx="5937834" cy="696036"/>
          </a:xfrm>
        </p:spPr>
        <p:txBody>
          <a:bodyPr>
            <a:normAutofit fontScale="90000"/>
          </a:bodyPr>
          <a:lstStyle/>
          <a:p>
            <a:pPr algn="l"/>
            <a:r>
              <a:rPr lang="es-ES_tradnl" b="1" dirty="0"/>
              <a:t>CONTENIDOS</a:t>
            </a:r>
            <a:endParaRPr lang="es-ES" b="1" dirty="0"/>
          </a:p>
        </p:txBody>
      </p:sp>
      <p:sp>
        <p:nvSpPr>
          <p:cNvPr id="5" name="4 Rectángulo">
            <a:hlinkClick r:id="rId2" action="ppaction://hlinksldjump" tooltip="click punto 1"/>
          </p:cNvPr>
          <p:cNvSpPr/>
          <p:nvPr/>
        </p:nvSpPr>
        <p:spPr>
          <a:xfrm>
            <a:off x="681172" y="883471"/>
            <a:ext cx="69276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s-ES_tradnl" sz="2800" b="1" dirty="0">
                <a:solidFill>
                  <a:prstClr val="black"/>
                </a:solidFill>
              </a:rPr>
              <a:t>El entorno general de las empresas</a:t>
            </a:r>
          </a:p>
        </p:txBody>
      </p:sp>
      <p:sp>
        <p:nvSpPr>
          <p:cNvPr id="6" name="5 Rectángulo">
            <a:hlinkClick r:id="rId3" action="ppaction://hlinksldjump"/>
          </p:cNvPr>
          <p:cNvSpPr/>
          <p:nvPr/>
        </p:nvSpPr>
        <p:spPr>
          <a:xfrm>
            <a:off x="716275" y="2185700"/>
            <a:ext cx="607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_tradnl" sz="2800" b="1" dirty="0">
                <a:solidFill>
                  <a:prstClr val="black"/>
                </a:solidFill>
              </a:rPr>
              <a:t>3.  El entorno específico del sector</a:t>
            </a:r>
          </a:p>
        </p:txBody>
      </p:sp>
      <p:sp>
        <p:nvSpPr>
          <p:cNvPr id="8" name="7 Rectángulo">
            <a:hlinkClick r:id="rId4" action="ppaction://hlinksldjump"/>
          </p:cNvPr>
          <p:cNvSpPr/>
          <p:nvPr/>
        </p:nvSpPr>
        <p:spPr>
          <a:xfrm>
            <a:off x="763829" y="3526471"/>
            <a:ext cx="80494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_tradnl" sz="2800" b="1" dirty="0">
                <a:solidFill>
                  <a:prstClr val="black"/>
                </a:solidFill>
              </a:rPr>
              <a:t>5.  El análisis D.A.F.O. del entorno y de la empresa</a:t>
            </a:r>
          </a:p>
        </p:txBody>
      </p:sp>
      <p:sp>
        <p:nvSpPr>
          <p:cNvPr id="9" name="8 Rectángulo">
            <a:hlinkClick r:id="rId5" action="ppaction://hlinksldjump"/>
          </p:cNvPr>
          <p:cNvSpPr/>
          <p:nvPr/>
        </p:nvSpPr>
        <p:spPr>
          <a:xfrm>
            <a:off x="744357" y="4742391"/>
            <a:ext cx="75982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_tradnl" sz="2800" b="1" dirty="0">
                <a:solidFill>
                  <a:prstClr val="black"/>
                </a:solidFill>
              </a:rPr>
              <a:t>7.  La cultura empresarial y la imagen corporativa</a:t>
            </a:r>
            <a:endParaRPr lang="es-ES" sz="2800" b="1" dirty="0">
              <a:solidFill>
                <a:prstClr val="black"/>
              </a:solidFill>
            </a:endParaRPr>
          </a:p>
        </p:txBody>
      </p:sp>
      <p:sp>
        <p:nvSpPr>
          <p:cNvPr id="10" name="9 Rectángulo">
            <a:hlinkClick r:id="rId2" action="ppaction://hlinksldjump"/>
          </p:cNvPr>
          <p:cNvSpPr/>
          <p:nvPr/>
        </p:nvSpPr>
        <p:spPr>
          <a:xfrm>
            <a:off x="716275" y="1537628"/>
            <a:ext cx="69276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_tradnl" sz="2800" b="1" dirty="0">
                <a:solidFill>
                  <a:prstClr val="black"/>
                </a:solidFill>
              </a:rPr>
              <a:t>2. Tipos de entorno: sencillo/cambiante  </a:t>
            </a:r>
          </a:p>
        </p:txBody>
      </p:sp>
      <p:sp>
        <p:nvSpPr>
          <p:cNvPr id="18" name="17 Rectángulo">
            <a:hlinkClick r:id="rId6" action="ppaction://hlinksldjump"/>
          </p:cNvPr>
          <p:cNvSpPr/>
          <p:nvPr/>
        </p:nvSpPr>
        <p:spPr>
          <a:xfrm>
            <a:off x="744357" y="2833772"/>
            <a:ext cx="82405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_tradnl" sz="2800" b="1" dirty="0">
                <a:solidFill>
                  <a:prstClr val="black"/>
                </a:solidFill>
              </a:rPr>
              <a:t>4. Análisis de la competencia </a:t>
            </a:r>
          </a:p>
        </p:txBody>
      </p:sp>
      <p:sp>
        <p:nvSpPr>
          <p:cNvPr id="11" name="10 Rectángulo">
            <a:hlinkClick r:id="rId7" action="ppaction://hlinksldjump"/>
          </p:cNvPr>
          <p:cNvSpPr/>
          <p:nvPr/>
        </p:nvSpPr>
        <p:spPr>
          <a:xfrm>
            <a:off x="763829" y="5373216"/>
            <a:ext cx="75982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_tradnl" sz="2800" b="1" dirty="0">
                <a:solidFill>
                  <a:prstClr val="black"/>
                </a:solidFill>
              </a:rPr>
              <a:t>8.  La responsabilidad social corporativa</a:t>
            </a:r>
            <a:endParaRPr lang="es-ES" sz="2800" b="1" dirty="0">
              <a:solidFill>
                <a:prstClr val="black"/>
              </a:solidFill>
            </a:endParaRPr>
          </a:p>
        </p:txBody>
      </p:sp>
      <p:sp>
        <p:nvSpPr>
          <p:cNvPr id="12" name="7 Rectángulo">
            <a:hlinkClick r:id="rId4" action="ppaction://hlinksldjump"/>
            <a:extLst>
              <a:ext uri="{FF2B5EF4-FFF2-40B4-BE49-F238E27FC236}">
                <a16:creationId xmlns="" xmlns:a16="http://schemas.microsoft.com/office/drawing/2014/main" id="{915C1DD8-2A50-46A7-BD39-2375559BAFD5}"/>
              </a:ext>
            </a:extLst>
          </p:cNvPr>
          <p:cNvSpPr/>
          <p:nvPr/>
        </p:nvSpPr>
        <p:spPr>
          <a:xfrm>
            <a:off x="716275" y="4111566"/>
            <a:ext cx="80494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_tradnl" sz="2800" b="1" dirty="0">
                <a:solidFill>
                  <a:prstClr val="black"/>
                </a:solidFill>
              </a:rPr>
              <a:t>6.  La localización del proyecto empresarial</a:t>
            </a:r>
          </a:p>
        </p:txBody>
      </p:sp>
    </p:spTree>
    <p:extLst>
      <p:ext uri="{BB962C8B-B14F-4D97-AF65-F5344CB8AC3E}">
        <p14:creationId xmlns="" xmlns:p14="http://schemas.microsoft.com/office/powerpoint/2010/main" val="78934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344253" y="890034"/>
            <a:ext cx="2298367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/>
              <a:t>Análisis P.E.S.T.</a:t>
            </a:r>
            <a:endParaRPr lang="es-ES" b="1" dirty="0"/>
          </a:p>
        </p:txBody>
      </p:sp>
      <p:sp>
        <p:nvSpPr>
          <p:cNvPr id="18" name="17 Rectángulo"/>
          <p:cNvSpPr/>
          <p:nvPr/>
        </p:nvSpPr>
        <p:spPr>
          <a:xfrm>
            <a:off x="3745278" y="1570548"/>
            <a:ext cx="51480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dirty="0">
                <a:solidFill>
                  <a:prstClr val="black"/>
                </a:solidFill>
                <a:sym typeface="Wingdings" pitchFamily="2" charset="2"/>
              </a:rPr>
              <a:t>Sistema político y de gobierno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dirty="0">
                <a:solidFill>
                  <a:prstClr val="black"/>
                </a:solidFill>
                <a:sym typeface="Wingdings" pitchFamily="2" charset="2"/>
              </a:rPr>
              <a:t>Legislación que afecta a la actividad de la empresa</a:t>
            </a:r>
            <a:endParaRPr lang="es-ES" dirty="0"/>
          </a:p>
        </p:txBody>
      </p:sp>
      <p:sp>
        <p:nvSpPr>
          <p:cNvPr id="28" name="1 Título"/>
          <p:cNvSpPr txBox="1">
            <a:spLocks/>
          </p:cNvSpPr>
          <p:nvPr/>
        </p:nvSpPr>
        <p:spPr>
          <a:xfrm>
            <a:off x="173589" y="1683"/>
            <a:ext cx="8229600" cy="691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1.  Entorno general de las empresas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344253" y="1570548"/>
            <a:ext cx="2514079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ES_tradnl" dirty="0"/>
              <a:t>Factores político-legales</a:t>
            </a:r>
            <a:endParaRPr lang="es-ES" dirty="0"/>
          </a:p>
        </p:txBody>
      </p:sp>
      <p:sp>
        <p:nvSpPr>
          <p:cNvPr id="32" name="31 Flecha derecha"/>
          <p:cNvSpPr/>
          <p:nvPr/>
        </p:nvSpPr>
        <p:spPr>
          <a:xfrm>
            <a:off x="3066153" y="1662232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7" name="26 CuadroTexto"/>
          <p:cNvSpPr txBox="1"/>
          <p:nvPr/>
        </p:nvSpPr>
        <p:spPr>
          <a:xfrm>
            <a:off x="344251" y="2461184"/>
            <a:ext cx="2514079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ES_tradnl" dirty="0"/>
              <a:t>Factores económicos</a:t>
            </a:r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334248" y="4112510"/>
            <a:ext cx="2514079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ES_tradnl" dirty="0"/>
              <a:t>Factores socioculturales</a:t>
            </a:r>
            <a:endParaRPr lang="es-ES" dirty="0"/>
          </a:p>
        </p:txBody>
      </p:sp>
      <p:sp>
        <p:nvSpPr>
          <p:cNvPr id="31" name="30 CuadroTexto"/>
          <p:cNvSpPr txBox="1"/>
          <p:nvPr/>
        </p:nvSpPr>
        <p:spPr>
          <a:xfrm>
            <a:off x="344252" y="5195292"/>
            <a:ext cx="2514079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ES_tradnl" dirty="0"/>
              <a:t>Factores tecnológicos</a:t>
            </a:r>
            <a:endParaRPr lang="es-ES" dirty="0"/>
          </a:p>
        </p:txBody>
      </p:sp>
      <p:sp>
        <p:nvSpPr>
          <p:cNvPr id="35" name="34 Rectángulo"/>
          <p:cNvSpPr/>
          <p:nvPr/>
        </p:nvSpPr>
        <p:spPr>
          <a:xfrm>
            <a:off x="3751387" y="2461184"/>
            <a:ext cx="51480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dirty="0">
                <a:solidFill>
                  <a:prstClr val="black"/>
                </a:solidFill>
                <a:sym typeface="Wingdings" pitchFamily="2" charset="2"/>
              </a:rPr>
              <a:t>Crecimiento económico o de crisis económica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dirty="0">
                <a:solidFill>
                  <a:prstClr val="black"/>
                </a:solidFill>
                <a:sym typeface="Wingdings" pitchFamily="2" charset="2"/>
              </a:rPr>
              <a:t>Mercado laboral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dirty="0">
                <a:solidFill>
                  <a:prstClr val="black"/>
                </a:solidFill>
                <a:sym typeface="Wingdings" pitchFamily="2" charset="2"/>
              </a:rPr>
              <a:t>Tipo de interés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dirty="0">
                <a:solidFill>
                  <a:prstClr val="black"/>
                </a:solidFill>
                <a:sym typeface="Wingdings" pitchFamily="2" charset="2"/>
              </a:rPr>
              <a:t>Tasa de inflación o I.P.C.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dirty="0">
                <a:solidFill>
                  <a:prstClr val="black"/>
                </a:solidFill>
                <a:sym typeface="Wingdings" pitchFamily="2" charset="2"/>
              </a:rPr>
              <a:t>Renta disponible</a:t>
            </a:r>
            <a:endParaRPr lang="es-ES" dirty="0"/>
          </a:p>
        </p:txBody>
      </p:sp>
      <p:sp>
        <p:nvSpPr>
          <p:cNvPr id="36" name="35 Flecha derecha"/>
          <p:cNvSpPr/>
          <p:nvPr/>
        </p:nvSpPr>
        <p:spPr>
          <a:xfrm>
            <a:off x="3069024" y="2552869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>
            <a:off x="3745278" y="4112510"/>
            <a:ext cx="51480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dirty="0">
                <a:solidFill>
                  <a:prstClr val="black"/>
                </a:solidFill>
                <a:sym typeface="Wingdings" pitchFamily="2" charset="2"/>
              </a:rPr>
              <a:t>Estilo de vida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dirty="0">
                <a:solidFill>
                  <a:prstClr val="black"/>
                </a:solidFill>
                <a:sym typeface="Wingdings" pitchFamily="2" charset="2"/>
              </a:rPr>
              <a:t>Cambios sociales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dirty="0">
                <a:solidFill>
                  <a:prstClr val="black"/>
                </a:solidFill>
                <a:sym typeface="Wingdings" pitchFamily="2" charset="2"/>
              </a:rPr>
              <a:t>Situación demográfica</a:t>
            </a:r>
            <a:endParaRPr lang="es-ES" dirty="0"/>
          </a:p>
        </p:txBody>
      </p:sp>
      <p:sp>
        <p:nvSpPr>
          <p:cNvPr id="38" name="37 Flecha derecha"/>
          <p:cNvSpPr/>
          <p:nvPr/>
        </p:nvSpPr>
        <p:spPr>
          <a:xfrm>
            <a:off x="3066152" y="4204195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3751387" y="5195292"/>
            <a:ext cx="51480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dirty="0">
                <a:solidFill>
                  <a:prstClr val="black"/>
                </a:solidFill>
                <a:sym typeface="Wingdings" pitchFamily="2" charset="2"/>
              </a:rPr>
              <a:t>Desarrollo tecnológico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dirty="0">
                <a:solidFill>
                  <a:prstClr val="black"/>
                </a:solidFill>
                <a:sym typeface="Wingdings" pitchFamily="2" charset="2"/>
              </a:rPr>
              <a:t>Inversión en I+D+I</a:t>
            </a:r>
            <a:endParaRPr lang="es-ES" dirty="0"/>
          </a:p>
        </p:txBody>
      </p:sp>
      <p:sp>
        <p:nvSpPr>
          <p:cNvPr id="40" name="39 Flecha derecha"/>
          <p:cNvSpPr/>
          <p:nvPr/>
        </p:nvSpPr>
        <p:spPr>
          <a:xfrm>
            <a:off x="3144840" y="5286977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252902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2. Tipos de entorno: sencillo /cambiante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629663" y="908720"/>
            <a:ext cx="918002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b="1" dirty="0"/>
              <a:t>Sencillo </a:t>
            </a:r>
            <a:endParaRPr lang="es-ES" b="1" dirty="0"/>
          </a:p>
        </p:txBody>
      </p:sp>
      <p:sp>
        <p:nvSpPr>
          <p:cNvPr id="19" name="18 CuadroTexto"/>
          <p:cNvSpPr txBox="1"/>
          <p:nvPr/>
        </p:nvSpPr>
        <p:spPr>
          <a:xfrm>
            <a:off x="629663" y="1412776"/>
            <a:ext cx="1264558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b="1" dirty="0"/>
              <a:t>Cambiante </a:t>
            </a:r>
            <a:endParaRPr lang="es-ES" dirty="0"/>
          </a:p>
        </p:txBody>
      </p:sp>
      <p:sp>
        <p:nvSpPr>
          <p:cNvPr id="20" name="19 Rectángulo"/>
          <p:cNvSpPr/>
          <p:nvPr/>
        </p:nvSpPr>
        <p:spPr>
          <a:xfrm>
            <a:off x="1642494" y="908720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b="1" dirty="0">
                <a:solidFill>
                  <a:prstClr val="black"/>
                </a:solidFill>
                <a:sym typeface="Wingdings" pitchFamily="2" charset="2"/>
              </a:rPr>
              <a:t></a:t>
            </a:r>
            <a:endParaRPr lang="es-ES" dirty="0"/>
          </a:p>
        </p:txBody>
      </p:sp>
      <p:sp>
        <p:nvSpPr>
          <p:cNvPr id="21" name="20 Rectángulo"/>
          <p:cNvSpPr/>
          <p:nvPr/>
        </p:nvSpPr>
        <p:spPr>
          <a:xfrm>
            <a:off x="2008228" y="1412776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b="1" dirty="0">
                <a:solidFill>
                  <a:prstClr val="black"/>
                </a:solidFill>
                <a:sym typeface="Wingdings" pitchFamily="2" charset="2"/>
              </a:rPr>
              <a:t></a:t>
            </a:r>
            <a:endParaRPr lang="es-ES" dirty="0"/>
          </a:p>
        </p:txBody>
      </p:sp>
      <p:sp>
        <p:nvSpPr>
          <p:cNvPr id="25" name="24 CuadroTexto"/>
          <p:cNvSpPr txBox="1"/>
          <p:nvPr/>
        </p:nvSpPr>
        <p:spPr>
          <a:xfrm>
            <a:off x="2075534" y="908720"/>
            <a:ext cx="6024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Pocos cambios y es más fácil reaccionar a los pocos que hay</a:t>
            </a:r>
            <a:endParaRPr lang="es-ES" dirty="0"/>
          </a:p>
        </p:txBody>
      </p:sp>
      <p:sp>
        <p:nvSpPr>
          <p:cNvPr id="27" name="26 CuadroTexto"/>
          <p:cNvSpPr txBox="1"/>
          <p:nvPr/>
        </p:nvSpPr>
        <p:spPr>
          <a:xfrm>
            <a:off x="2369510" y="1412776"/>
            <a:ext cx="6090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No paran de sucederse los cambios, hay que reaccionar rápidamente para no quedarse atrás de la competencia </a:t>
            </a:r>
            <a:endParaRPr lang="es-ES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48448156"/>
              </p:ext>
            </p:extLst>
          </p:nvPr>
        </p:nvGraphicFramePr>
        <p:xfrm>
          <a:off x="1261942" y="2132856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SENCILLO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CAMBIANTE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/>
                        <a:t>ESTABILIDAD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Estable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Dinámico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/>
                        <a:t>COMPLEJIDAD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Simple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Complejo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/>
                        <a:t>INTEGRACIÓN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Integrado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Diversificado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/>
                        <a:t>HOSTILIDAD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Favorable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Hostil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6 Proceso alternativo"/>
          <p:cNvSpPr/>
          <p:nvPr/>
        </p:nvSpPr>
        <p:spPr>
          <a:xfrm>
            <a:off x="258552" y="4221088"/>
            <a:ext cx="1319958" cy="64807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/>
              <a:t>Estabilidad</a:t>
            </a:r>
            <a:endParaRPr lang="es-ES" dirty="0"/>
          </a:p>
        </p:txBody>
      </p:sp>
      <p:sp>
        <p:nvSpPr>
          <p:cNvPr id="28" name="27 Proceso alternativo"/>
          <p:cNvSpPr/>
          <p:nvPr/>
        </p:nvSpPr>
        <p:spPr>
          <a:xfrm>
            <a:off x="2449393" y="4221088"/>
            <a:ext cx="1425127" cy="64807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/>
              <a:t>Complejidad</a:t>
            </a:r>
            <a:endParaRPr lang="es-ES" dirty="0"/>
          </a:p>
        </p:txBody>
      </p:sp>
      <p:sp>
        <p:nvSpPr>
          <p:cNvPr id="29" name="28 Proceso alternativo"/>
          <p:cNvSpPr/>
          <p:nvPr/>
        </p:nvSpPr>
        <p:spPr>
          <a:xfrm>
            <a:off x="4788024" y="4221088"/>
            <a:ext cx="1319958" cy="64807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/>
              <a:t>Integración</a:t>
            </a:r>
            <a:endParaRPr lang="es-ES" dirty="0"/>
          </a:p>
        </p:txBody>
      </p:sp>
      <p:sp>
        <p:nvSpPr>
          <p:cNvPr id="30" name="29 Proceso alternativo"/>
          <p:cNvSpPr/>
          <p:nvPr/>
        </p:nvSpPr>
        <p:spPr>
          <a:xfrm>
            <a:off x="7045001" y="4184271"/>
            <a:ext cx="1319958" cy="64807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/>
              <a:t>Hostilidad</a:t>
            </a:r>
            <a:endParaRPr lang="es-ES" dirty="0"/>
          </a:p>
        </p:txBody>
      </p:sp>
      <p:sp>
        <p:nvSpPr>
          <p:cNvPr id="31" name="30 CuadroTexto"/>
          <p:cNvSpPr txBox="1"/>
          <p:nvPr/>
        </p:nvSpPr>
        <p:spPr>
          <a:xfrm>
            <a:off x="206201" y="5122627"/>
            <a:ext cx="1424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Número de cambios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2369510" y="5113696"/>
            <a:ext cx="17597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Conocimientos</a:t>
            </a:r>
            <a:endParaRPr lang="es-ES" sz="16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4735672" y="5109482"/>
            <a:ext cx="15645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Venden en uno o varios mercados</a:t>
            </a:r>
            <a:endParaRPr lang="es-ES" sz="16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6986112" y="5105268"/>
            <a:ext cx="19063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La competencia no para de innovar</a:t>
            </a:r>
            <a:endParaRPr lang="es-ES" sz="1600" dirty="0"/>
          </a:p>
        </p:txBody>
      </p:sp>
    </p:spTree>
    <p:extLst>
      <p:ext uri="{BB962C8B-B14F-4D97-AF65-F5344CB8AC3E}">
        <p14:creationId xmlns="" xmlns:p14="http://schemas.microsoft.com/office/powerpoint/2010/main" val="275897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CuadroTexto"/>
          <p:cNvSpPr txBox="1"/>
          <p:nvPr/>
        </p:nvSpPr>
        <p:spPr>
          <a:xfrm>
            <a:off x="290796" y="1203415"/>
            <a:ext cx="794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A las empresas también les afectan </a:t>
            </a:r>
            <a:r>
              <a:rPr lang="es-ES_tradnl" b="1" dirty="0"/>
              <a:t>factores </a:t>
            </a:r>
            <a:r>
              <a:rPr lang="es-ES_tradnl" dirty="0"/>
              <a:t>más concretos </a:t>
            </a:r>
            <a:r>
              <a:rPr lang="es-ES_tradnl" b="1" dirty="0"/>
              <a:t>propios de su sector</a:t>
            </a:r>
            <a:r>
              <a:rPr lang="es-ES_tradnl" dirty="0"/>
              <a:t>:</a:t>
            </a:r>
            <a:endParaRPr lang="es-ES" dirty="0"/>
          </a:p>
        </p:txBody>
      </p:sp>
      <p:sp>
        <p:nvSpPr>
          <p:cNvPr id="43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3. El entorno específico del sector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5076056" y="2132856"/>
            <a:ext cx="2304256" cy="157579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_tradnl" b="1" u="sng" dirty="0">
                <a:solidFill>
                  <a:prstClr val="white"/>
                </a:solidFill>
              </a:rPr>
              <a:t>Proveedores</a:t>
            </a:r>
            <a:r>
              <a:rPr lang="es-ES_tradnl" b="1" dirty="0">
                <a:solidFill>
                  <a:prstClr val="white"/>
                </a:solidFill>
              </a:rPr>
              <a:t> </a:t>
            </a:r>
            <a:r>
              <a:rPr lang="es-ES_tradnl" dirty="0">
                <a:solidFill>
                  <a:prstClr val="white"/>
                </a:solidFill>
              </a:rPr>
              <a:t>de materias primas y suministros</a:t>
            </a:r>
            <a:endParaRPr lang="es-ES_tradnl" dirty="0"/>
          </a:p>
        </p:txBody>
      </p:sp>
      <p:sp>
        <p:nvSpPr>
          <p:cNvPr id="10" name="9 Rectángulo redondeado"/>
          <p:cNvSpPr/>
          <p:nvPr/>
        </p:nvSpPr>
        <p:spPr>
          <a:xfrm>
            <a:off x="5076056" y="4281939"/>
            <a:ext cx="2304256" cy="157579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s-ES_tradnl" b="1" u="sng" dirty="0">
                <a:solidFill>
                  <a:prstClr val="white"/>
                </a:solidFill>
              </a:rPr>
              <a:t>Producto</a:t>
            </a:r>
            <a:r>
              <a:rPr lang="es-ES_tradnl" b="1" dirty="0">
                <a:solidFill>
                  <a:prstClr val="white"/>
                </a:solidFill>
              </a:rPr>
              <a:t>: </a:t>
            </a:r>
            <a:r>
              <a:rPr lang="es-ES_tradnl" dirty="0">
                <a:solidFill>
                  <a:prstClr val="white"/>
                </a:solidFill>
              </a:rPr>
              <a:t>la similitud y diferencia con otros del sector</a:t>
            </a:r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1475723" y="4263684"/>
            <a:ext cx="2304256" cy="157579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_tradnl" b="1" u="sng" dirty="0"/>
              <a:t>Clientes</a:t>
            </a:r>
            <a:r>
              <a:rPr lang="es-ES_tradnl" b="1" dirty="0"/>
              <a:t> </a:t>
            </a:r>
            <a:r>
              <a:rPr lang="es-ES_tradnl" dirty="0"/>
              <a:t>y su poder a la hora de negociar el precio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1403648" y="2204864"/>
            <a:ext cx="2304256" cy="157579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s-ES_tradnl" b="1" u="sng" dirty="0">
                <a:solidFill>
                  <a:prstClr val="white"/>
                </a:solidFill>
              </a:rPr>
              <a:t>Los competidores</a:t>
            </a:r>
            <a:r>
              <a:rPr lang="es-ES_tradnl" b="1" dirty="0">
                <a:solidFill>
                  <a:prstClr val="white"/>
                </a:solidFill>
              </a:rPr>
              <a:t> </a:t>
            </a:r>
            <a:r>
              <a:rPr lang="es-ES_tradnl" dirty="0">
                <a:solidFill>
                  <a:prstClr val="white"/>
                </a:solidFill>
              </a:rPr>
              <a:t>que ya existen y que puedan entrar</a:t>
            </a:r>
          </a:p>
        </p:txBody>
      </p:sp>
    </p:spTree>
    <p:extLst>
      <p:ext uri="{BB962C8B-B14F-4D97-AF65-F5344CB8AC3E}">
        <p14:creationId xmlns="" xmlns:p14="http://schemas.microsoft.com/office/powerpoint/2010/main" val="95575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132343" y="1493599"/>
            <a:ext cx="2773342" cy="53634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Grado de competencia entre empresas actuales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17 Rectángulo redondeado"/>
          <p:cNvSpPr/>
          <p:nvPr/>
        </p:nvSpPr>
        <p:spPr>
          <a:xfrm>
            <a:off x="155640" y="2974714"/>
            <a:ext cx="2732579" cy="77770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Posibilidad de entrada de nuevos competidores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19 Rectángulo redondeado"/>
          <p:cNvSpPr/>
          <p:nvPr/>
        </p:nvSpPr>
        <p:spPr>
          <a:xfrm rot="21600000">
            <a:off x="183745" y="4467407"/>
            <a:ext cx="2732579" cy="62196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Amenaza de otros productos sustitutivos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Flecha derecha"/>
          <p:cNvSpPr/>
          <p:nvPr/>
        </p:nvSpPr>
        <p:spPr>
          <a:xfrm>
            <a:off x="3056290" y="1580905"/>
            <a:ext cx="504056" cy="1917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615944" y="1493599"/>
            <a:ext cx="54284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Rivalidad entre empresas depende: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Número de empresas que ya existan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Crecimiento del sector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Diferenciar el producto de otro de la competencia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Exceso de capacidad de producción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Barreras de salida del sector</a:t>
            </a:r>
            <a:endParaRPr lang="es-ES" sz="16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3723404" y="5291904"/>
            <a:ext cx="4448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Mayor poder según: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Su número, si hay productos sustitutivos, ser un cliente importante o no</a:t>
            </a:r>
          </a:p>
        </p:txBody>
      </p:sp>
      <p:sp>
        <p:nvSpPr>
          <p:cNvPr id="28" name="27 Flecha derecha"/>
          <p:cNvSpPr/>
          <p:nvPr/>
        </p:nvSpPr>
        <p:spPr>
          <a:xfrm>
            <a:off x="3043535" y="3205865"/>
            <a:ext cx="504056" cy="1917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31 CuadroTexto"/>
          <p:cNvSpPr txBox="1"/>
          <p:nvPr/>
        </p:nvSpPr>
        <p:spPr>
          <a:xfrm>
            <a:off x="3712270" y="4609111"/>
            <a:ext cx="4623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Mismo uso y satisfacen la misma necesidad, por ejemplo las </a:t>
            </a:r>
            <a:r>
              <a:rPr lang="es-ES_tradnl" sz="1600" dirty="0" err="1"/>
              <a:t>tablet</a:t>
            </a:r>
            <a:r>
              <a:rPr lang="es-ES_tradnl" sz="1600" dirty="0"/>
              <a:t> y los ordenadores portátiles</a:t>
            </a:r>
          </a:p>
        </p:txBody>
      </p:sp>
      <p:sp>
        <p:nvSpPr>
          <p:cNvPr id="35" name="34 Flecha derecha"/>
          <p:cNvSpPr/>
          <p:nvPr/>
        </p:nvSpPr>
        <p:spPr>
          <a:xfrm>
            <a:off x="3043535" y="4682491"/>
            <a:ext cx="504056" cy="1917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CuadroTexto"/>
          <p:cNvSpPr txBox="1"/>
          <p:nvPr/>
        </p:nvSpPr>
        <p:spPr>
          <a:xfrm>
            <a:off x="3641268" y="3143968"/>
            <a:ext cx="5403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Amenaza de nuevas empresas depende: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Grandes inversiones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Diferenciación del producto / marca diferenciada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Acceso canales de distribución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Requisitos legales</a:t>
            </a:r>
            <a:endParaRPr lang="es-ES" sz="1600" dirty="0"/>
          </a:p>
        </p:txBody>
      </p:sp>
      <p:sp>
        <p:nvSpPr>
          <p:cNvPr id="39" name="38 Flecha derecha"/>
          <p:cNvSpPr/>
          <p:nvPr/>
        </p:nvSpPr>
        <p:spPr>
          <a:xfrm>
            <a:off x="3075548" y="5436747"/>
            <a:ext cx="504056" cy="1917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4" name="33 Rectángulo redondeado"/>
          <p:cNvSpPr/>
          <p:nvPr/>
        </p:nvSpPr>
        <p:spPr>
          <a:xfrm>
            <a:off x="212225" y="5380403"/>
            <a:ext cx="2734302" cy="49627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Poder negociación de proveedores y de clientes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3. El entorno específico del sector</a:t>
            </a:r>
          </a:p>
        </p:txBody>
      </p:sp>
      <p:sp>
        <p:nvSpPr>
          <p:cNvPr id="45" name="44 CuadroTexto"/>
          <p:cNvSpPr txBox="1"/>
          <p:nvPr/>
        </p:nvSpPr>
        <p:spPr>
          <a:xfrm>
            <a:off x="1693506" y="785176"/>
            <a:ext cx="5814253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Fuerzas Competitivas </a:t>
            </a:r>
            <a:r>
              <a:rPr lang="es-ES_tradn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 </a:t>
            </a:r>
            <a:r>
              <a:rPr lang="es-ES_tradn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</a:t>
            </a:r>
            <a:r>
              <a:rPr lang="es-ES_tradn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Porter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515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39 CuadroTexto"/>
          <p:cNvSpPr txBox="1"/>
          <p:nvPr/>
        </p:nvSpPr>
        <p:spPr>
          <a:xfrm>
            <a:off x="246666" y="2588707"/>
            <a:ext cx="2469696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/>
              <a:t>Número y localización</a:t>
            </a:r>
            <a:endParaRPr lang="es-ES" b="1" dirty="0"/>
          </a:p>
        </p:txBody>
      </p:sp>
      <p:sp>
        <p:nvSpPr>
          <p:cNvPr id="31" name="1 Título"/>
          <p:cNvSpPr txBox="1">
            <a:spLocks/>
          </p:cNvSpPr>
          <p:nvPr/>
        </p:nvSpPr>
        <p:spPr>
          <a:xfrm>
            <a:off x="148255" y="42626"/>
            <a:ext cx="8611445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4. Análisis de la competencia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2929798" y="2579228"/>
            <a:ext cx="1616377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/>
              <a:t>Qué venden</a:t>
            </a:r>
            <a:endParaRPr lang="es-ES" b="1" dirty="0"/>
          </a:p>
        </p:txBody>
      </p:sp>
      <p:sp>
        <p:nvSpPr>
          <p:cNvPr id="38" name="37 CuadroTexto"/>
          <p:cNvSpPr txBox="1"/>
          <p:nvPr/>
        </p:nvSpPr>
        <p:spPr>
          <a:xfrm>
            <a:off x="204598" y="1123000"/>
            <a:ext cx="3144080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/>
              <a:t>Análisis de la competencia</a:t>
            </a:r>
            <a:endParaRPr lang="es-ES" b="1" dirty="0"/>
          </a:p>
        </p:txBody>
      </p:sp>
      <p:sp>
        <p:nvSpPr>
          <p:cNvPr id="41" name="40 CuadroTexto"/>
          <p:cNvSpPr txBox="1"/>
          <p:nvPr/>
        </p:nvSpPr>
        <p:spPr>
          <a:xfrm>
            <a:off x="1384419" y="1708642"/>
            <a:ext cx="6738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Desconocer la competencia y sus acciones </a:t>
            </a:r>
            <a:r>
              <a:rPr lang="es-ES_tradnl" sz="1600" dirty="0">
                <a:sym typeface="Wingdings" panose="05000000000000000000" pitchFamily="2" charset="2"/>
              </a:rPr>
              <a:t> puede hacer peligrar la empresa</a:t>
            </a:r>
          </a:p>
          <a:p>
            <a:r>
              <a:rPr lang="es-ES_tradnl" sz="1600" dirty="0">
                <a:sym typeface="Wingdings" panose="05000000000000000000" pitchFamily="2" charset="2"/>
              </a:rPr>
              <a:t>Se necesita saber:</a:t>
            </a:r>
            <a:endParaRPr lang="es-ES" sz="1600" dirty="0"/>
          </a:p>
        </p:txBody>
      </p:sp>
      <p:sp>
        <p:nvSpPr>
          <p:cNvPr id="50" name="49 CuadroTexto"/>
          <p:cNvSpPr txBox="1"/>
          <p:nvPr/>
        </p:nvSpPr>
        <p:spPr>
          <a:xfrm>
            <a:off x="288681" y="3600934"/>
            <a:ext cx="1513455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/>
              <a:t>Promoción</a:t>
            </a:r>
            <a:endParaRPr lang="es-ES" b="1" dirty="0"/>
          </a:p>
        </p:txBody>
      </p:sp>
      <p:sp>
        <p:nvSpPr>
          <p:cNvPr id="51" name="50 CuadroTexto"/>
          <p:cNvSpPr txBox="1"/>
          <p:nvPr/>
        </p:nvSpPr>
        <p:spPr>
          <a:xfrm>
            <a:off x="4224028" y="4406878"/>
            <a:ext cx="3715779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/>
              <a:t>Puntos fuertes y puntos débiles</a:t>
            </a:r>
            <a:endParaRPr lang="es-ES" b="1" dirty="0"/>
          </a:p>
        </p:txBody>
      </p:sp>
      <p:sp>
        <p:nvSpPr>
          <p:cNvPr id="53" name="52 CuadroTexto"/>
          <p:cNvSpPr txBox="1"/>
          <p:nvPr/>
        </p:nvSpPr>
        <p:spPr>
          <a:xfrm>
            <a:off x="4804751" y="2590302"/>
            <a:ext cx="1766185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/>
              <a:t>Cuánto venden</a:t>
            </a:r>
            <a:endParaRPr lang="es-ES" b="1" dirty="0"/>
          </a:p>
        </p:txBody>
      </p:sp>
      <p:sp>
        <p:nvSpPr>
          <p:cNvPr id="54" name="53 CuadroTexto"/>
          <p:cNvSpPr txBox="1"/>
          <p:nvPr/>
        </p:nvSpPr>
        <p:spPr>
          <a:xfrm>
            <a:off x="6892981" y="2588761"/>
            <a:ext cx="1229556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/>
              <a:t>Precios</a:t>
            </a:r>
            <a:endParaRPr lang="es-ES" b="1" dirty="0"/>
          </a:p>
        </p:txBody>
      </p:sp>
      <p:sp>
        <p:nvSpPr>
          <p:cNvPr id="55" name="54 CuadroTexto"/>
          <p:cNvSpPr txBox="1"/>
          <p:nvPr/>
        </p:nvSpPr>
        <p:spPr>
          <a:xfrm>
            <a:off x="4077273" y="3581007"/>
            <a:ext cx="2029265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/>
              <a:t>Atención al cliente</a:t>
            </a:r>
            <a:endParaRPr lang="es-ES" b="1" dirty="0"/>
          </a:p>
        </p:txBody>
      </p:sp>
      <p:sp>
        <p:nvSpPr>
          <p:cNvPr id="56" name="55 CuadroTexto"/>
          <p:cNvSpPr txBox="1"/>
          <p:nvPr/>
        </p:nvSpPr>
        <p:spPr>
          <a:xfrm>
            <a:off x="2093020" y="3595980"/>
            <a:ext cx="1644967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/>
              <a:t>Distribución</a:t>
            </a:r>
            <a:endParaRPr lang="es-ES" b="1" dirty="0"/>
          </a:p>
        </p:txBody>
      </p:sp>
      <p:sp>
        <p:nvSpPr>
          <p:cNvPr id="57" name="56 CuadroTexto"/>
          <p:cNvSpPr txBox="1"/>
          <p:nvPr/>
        </p:nvSpPr>
        <p:spPr>
          <a:xfrm>
            <a:off x="1152578" y="4443687"/>
            <a:ext cx="2469696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/>
              <a:t>Satisfacción al cliente</a:t>
            </a:r>
            <a:endParaRPr lang="es-ES" b="1" dirty="0"/>
          </a:p>
        </p:txBody>
      </p:sp>
      <p:sp>
        <p:nvSpPr>
          <p:cNvPr id="58" name="57 CuadroTexto"/>
          <p:cNvSpPr txBox="1"/>
          <p:nvPr/>
        </p:nvSpPr>
        <p:spPr>
          <a:xfrm>
            <a:off x="6300192" y="3595980"/>
            <a:ext cx="2206898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/>
              <a:t>Estrategias</a:t>
            </a:r>
            <a:endParaRPr lang="es-ES" b="1" dirty="0"/>
          </a:p>
        </p:txBody>
      </p:sp>
    </p:spTree>
    <p:extLst>
      <p:ext uri="{BB962C8B-B14F-4D97-AF65-F5344CB8AC3E}">
        <p14:creationId xmlns="" xmlns:p14="http://schemas.microsoft.com/office/powerpoint/2010/main" val="192002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 Título"/>
          <p:cNvSpPr txBox="1">
            <a:spLocks/>
          </p:cNvSpPr>
          <p:nvPr/>
        </p:nvSpPr>
        <p:spPr>
          <a:xfrm>
            <a:off x="148256" y="42626"/>
            <a:ext cx="8563696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000" b="1" dirty="0"/>
              <a:t>5. EL análisis D.A.F.O. del entorno y la empresa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="" xmlns:p14="http://schemas.microsoft.com/office/powerpoint/2010/main" val="1772652090"/>
              </p:ext>
            </p:extLst>
          </p:nvPr>
        </p:nvGraphicFramePr>
        <p:xfrm>
          <a:off x="1737972" y="1894766"/>
          <a:ext cx="5644211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267508" y="1767806"/>
            <a:ext cx="1147222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ES_tradnl" dirty="0"/>
              <a:t>INTERNAS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382184" y="1767806"/>
            <a:ext cx="1147222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ES_tradnl" dirty="0"/>
              <a:t>EXTERNAS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64244" y="2351738"/>
            <a:ext cx="18314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Puntos fuertes internos</a:t>
            </a:r>
            <a:endParaRPr lang="es-ES" sz="1600" dirty="0"/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Posición de ventaja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48256" y="4025858"/>
            <a:ext cx="18314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Puntos débiles internos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Posición desfavorable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7306469" y="2486728"/>
            <a:ext cx="1831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Aspectos positivos del entorno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7224375" y="4052316"/>
            <a:ext cx="18314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Del entorno que pueden poner en peligro a la empresa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407453" y="880578"/>
            <a:ext cx="794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/>
              <a:t>Análisis global de nuestra empresa y del </a:t>
            </a:r>
            <a:r>
              <a:rPr lang="es-ES_tradnl" dirty="0" smtClean="0"/>
              <a:t>entorno </a:t>
            </a:r>
            <a:r>
              <a:rPr lang="es-ES_tradnl" dirty="0"/>
              <a:t>que la rodea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307574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>
          <a:xfrm>
            <a:off x="148255" y="42626"/>
            <a:ext cx="8611445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6. Localización del proyecto empresarial</a:t>
            </a:r>
          </a:p>
        </p:txBody>
      </p:sp>
      <p:graphicFrame>
        <p:nvGraphicFramePr>
          <p:cNvPr id="10" name="9 Diagrama"/>
          <p:cNvGraphicFramePr/>
          <p:nvPr>
            <p:extLst/>
          </p:nvPr>
        </p:nvGraphicFramePr>
        <p:xfrm>
          <a:off x="71388" y="908720"/>
          <a:ext cx="8688311" cy="4478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97211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1228</TotalTime>
  <Words>745</Words>
  <Application>Microsoft Office PowerPoint</Application>
  <PresentationFormat>Presentación en pantalla (4:3)</PresentationFormat>
  <Paragraphs>185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Diapositiva 1</vt:lpstr>
      <vt:lpstr>CONTENIDOS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TONI</dc:creator>
  <cp:lastModifiedBy>Profe</cp:lastModifiedBy>
  <cp:revision>180</cp:revision>
  <dcterms:created xsi:type="dcterms:W3CDTF">2013-09-12T06:29:10Z</dcterms:created>
  <dcterms:modified xsi:type="dcterms:W3CDTF">2023-10-30T19:57:39Z</dcterms:modified>
</cp:coreProperties>
</file>