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A9pD3pVA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517100" y="4124100"/>
            <a:ext cx="8437800" cy="101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Bonfire Night/ Guy Fawkes 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Who was the leader of the English Catholic group responsible for the Gunpowder Plot</a:t>
            </a:r>
            <a:r>
              <a:rPr lang="en" dirty="0" smtClean="0"/>
              <a:t>?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The leader of the English Catholic group responsible for the Gunpowder Plot was Robert Catesby.</a:t>
            </a:r>
            <a:endParaRPr lang="e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4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Who was caught guarding the barrels of gunpowder on November 5th</a:t>
            </a:r>
            <a:r>
              <a:rPr lang="en" dirty="0" smtClean="0"/>
              <a:t>?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Guy Fawkes was caught guarding the barrels of gunpowder on the fifth of November.</a:t>
            </a:r>
            <a:endParaRPr lang="e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Was Guy Fawkes a Protestant or a Catholic</a:t>
            </a:r>
            <a:r>
              <a:rPr lang="en" dirty="0" smtClean="0"/>
              <a:t>?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Guy Fawkes was a Catholic.</a:t>
            </a:r>
            <a:endParaRPr lang="e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Who was the King of England in 1605</a:t>
            </a:r>
            <a:r>
              <a:rPr lang="en" dirty="0" smtClean="0"/>
              <a:t>?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James I was the King of England in 1605.</a:t>
            </a:r>
            <a:endParaRPr lang="e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Which war did Guy Fawkes fight in?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Guy Fawked fought in the Eighty Years War.</a:t>
            </a:r>
            <a:endParaRPr lang="e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30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do British people do during Guy Fawkes Night</a:t>
            </a:r>
            <a:r>
              <a:rPr lang="en" dirty="0" smtClean="0"/>
              <a:t>?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People watch fireworks, eat special food and make bonfires.</a:t>
            </a:r>
            <a:endParaRPr lang="e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0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do British people eat during Guy Fawkes night</a:t>
            </a:r>
            <a:r>
              <a:rPr lang="en" dirty="0" smtClean="0"/>
              <a:t>?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They eat toffee apples, Sheperd’s pie </a:t>
            </a:r>
            <a:r>
              <a:rPr lang="en" smtClean="0"/>
              <a:t>and parkin, and they drink hot wine.</a:t>
            </a:r>
            <a:endParaRPr lang="e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09900" y="0"/>
            <a:ext cx="49224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was Guy Fawkes?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98200" y="721800"/>
            <a:ext cx="4619700" cy="442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He was born on April 13th, 1570.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He was born and raised in York, England.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His father died when he was eight years old.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His mother remarried a Catholic man.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Later, he moved to Spain to fight on the Catholic side of the Eighty Years War.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After he returned, he was introduced to Robert Catesby.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650" y="230600"/>
            <a:ext cx="3329750" cy="443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61250" y="0"/>
            <a:ext cx="8520600" cy="99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was Robert Catesby?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643225"/>
            <a:ext cx="4317000" cy="426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Robert Catesby was an English Catholic.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He was the leader of a group of Catholics in England.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In England, Catholics were a minority. King James I was less tolerant of Catholicism and more tolerant of Protestantism.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Guy Fawkes, Robert Catesby, and the English Catholics wanted to see a Catholic revolution in England.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583" y="426200"/>
            <a:ext cx="3912268" cy="426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Gunpowder Plot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5111700" cy="434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This group planned the Gunpowder Plot, which was a plan to kill King James I of England and the entire House of Lords.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If their plan was successful, the king would be replaced by a Catholic Monarch.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They dug tunnels underneath the parliament and placed barrels of gunpowder beneath the House of Lords.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On November 5th, 1605, Guy Fawkes was caught guarding the barrels of gunpowder.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He was arrested and executed.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132" y="1142990"/>
            <a:ext cx="3351942" cy="3331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Modern Holiday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79200" cy="3854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People in England celebrate Guy Fawkes night every year on November 5th.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They light bonfires all over the country to remember that the Parliament had not exploded.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They create a guy every year to burn in the fire.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The people eat festive food and watch fireworks during the bonfire.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300" y="895475"/>
            <a:ext cx="4248300" cy="39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Popular Food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75" y="2233825"/>
            <a:ext cx="3517800" cy="23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88275" y="4576675"/>
            <a:ext cx="1753200" cy="44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Toffee Apples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275" y="0"/>
            <a:ext cx="3165725" cy="21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5978275" y="2103675"/>
            <a:ext cx="1816200" cy="32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Parkin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0000" y="2561975"/>
            <a:ext cx="3684000" cy="2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033575" y="4690075"/>
            <a:ext cx="1387500" cy="32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Shepherd’s Pie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6075" y="0"/>
            <a:ext cx="1753200" cy="26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783725" y="2711675"/>
            <a:ext cx="1519200" cy="2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Hot wine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https://www.youtube.com/watch?v=4CA9pD3pVA4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day is Bonfire Night celebrated</a:t>
            </a:r>
            <a:r>
              <a:rPr lang="en" dirty="0" smtClean="0"/>
              <a:t>?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It is celebrated on the fifth of November</a:t>
            </a:r>
            <a:endParaRPr lang="e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country celebrates Bonfire Night</a:t>
            </a:r>
            <a:r>
              <a:rPr lang="en" dirty="0" smtClean="0"/>
              <a:t>?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England celebrates Bonfire Night</a:t>
            </a:r>
            <a:endParaRPr lang="e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Presentación en pantalla (16:9)</PresentationFormat>
  <Paragraphs>39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Simple Light</vt:lpstr>
      <vt:lpstr>Bonfire Night/ Guy Fawkes Night</vt:lpstr>
      <vt:lpstr>Who was Guy Fawkes?</vt:lpstr>
      <vt:lpstr>Who was Robert Catesby? </vt:lpstr>
      <vt:lpstr>The Gunpowder Plot</vt:lpstr>
      <vt:lpstr>Modern Holiday</vt:lpstr>
      <vt:lpstr>Popular Food</vt:lpstr>
      <vt:lpstr>Diapositiva 7</vt:lpstr>
      <vt:lpstr>What day is Bonfire Night celebrated?  It is celebrated on the fifth of November</vt:lpstr>
      <vt:lpstr>What country celebrates Bonfire Night?  England celebrates Bonfire Night</vt:lpstr>
      <vt:lpstr>Who was the leader of the English Catholic group responsible for the Gunpowder Plot?  The leader of the English Catholic group responsible for the Gunpowder Plot was Robert Catesby.</vt:lpstr>
      <vt:lpstr>Who was caught guarding the barrels of gunpowder on November 5th?  Guy Fawkes was caught guarding the barrels of gunpowder on the fifth of November.</vt:lpstr>
      <vt:lpstr>Was Guy Fawkes a Protestant or a Catholic?  Guy Fawkes was a Catholic.</vt:lpstr>
      <vt:lpstr>Who was the King of England in 1605?  James I was the King of England in 1605.</vt:lpstr>
      <vt:lpstr>Which war did Guy Fawkes fight in?   Guy Fawked fought in the Eighty Years War.</vt:lpstr>
      <vt:lpstr>What do British people do during Guy Fawkes Night?  People watch fireworks, eat special food and make bonfires.</vt:lpstr>
      <vt:lpstr>What do British people eat during Guy Fawkes night?  They eat toffee apples, Sheperd’s pie and parkin, and they drink hot wine.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Bonfire Night/ Guy Fawkes Night</dc:title>
  <cp:lastModifiedBy>Vaio</cp:lastModifiedBy>
  <cp:revision>1</cp:revision>
  <dcterms:modified xsi:type="dcterms:W3CDTF">2017-11-13T23:15:35Z</dcterms:modified>
</cp:coreProperties>
</file>