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4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A9CA-EAC7-4ABD-AFC5-2829AF04000E}" type="datetimeFigureOut">
              <a:rPr lang="es-ES" smtClean="0"/>
              <a:t>03/11/2017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2A65468-12B9-4DCF-92ED-24F213398DF7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A9CA-EAC7-4ABD-AFC5-2829AF04000E}" type="datetimeFigureOut">
              <a:rPr lang="es-ES" smtClean="0"/>
              <a:t>03/11/2017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468-12B9-4DCF-92ED-24F213398DF7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A9CA-EAC7-4ABD-AFC5-2829AF04000E}" type="datetimeFigureOut">
              <a:rPr lang="es-ES" smtClean="0"/>
              <a:t>03/11/2017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468-12B9-4DCF-92ED-24F213398DF7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A9CA-EAC7-4ABD-AFC5-2829AF04000E}" type="datetimeFigureOut">
              <a:rPr lang="es-ES" smtClean="0"/>
              <a:t>03/11/2017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468-12B9-4DCF-92ED-24F213398DF7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A9CA-EAC7-4ABD-AFC5-2829AF04000E}" type="datetimeFigureOut">
              <a:rPr lang="es-ES" smtClean="0"/>
              <a:t>03/11/2017</a:t>
            </a:fld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468-12B9-4DCF-92ED-24F213398DF7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A9CA-EAC7-4ABD-AFC5-2829AF04000E}" type="datetimeFigureOut">
              <a:rPr lang="es-ES" smtClean="0"/>
              <a:t>03/11/2017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468-12B9-4DCF-92ED-24F213398DF7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A9CA-EAC7-4ABD-AFC5-2829AF04000E}" type="datetimeFigureOut">
              <a:rPr lang="es-ES" smtClean="0"/>
              <a:t>03/11/2017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468-12B9-4DCF-92ED-24F213398DF7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A9CA-EAC7-4ABD-AFC5-2829AF04000E}" type="datetimeFigureOut">
              <a:rPr lang="es-ES" smtClean="0"/>
              <a:t>03/11/2017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468-12B9-4DCF-92ED-24F213398DF7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A9CA-EAC7-4ABD-AFC5-2829AF04000E}" type="datetimeFigureOut">
              <a:rPr lang="es-ES" smtClean="0"/>
              <a:t>03/11/2017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468-12B9-4DCF-92ED-24F213398DF7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A9CA-EAC7-4ABD-AFC5-2829AF04000E}" type="datetimeFigureOut">
              <a:rPr lang="es-ES" smtClean="0"/>
              <a:t>03/11/2017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468-12B9-4DCF-92ED-24F213398DF7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A9CA-EAC7-4ABD-AFC5-2829AF04000E}" type="datetimeFigureOut">
              <a:rPr lang="es-ES" smtClean="0"/>
              <a:t>03/11/2017</a:t>
            </a:fld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5468-12B9-4DCF-92ED-24F213398DF7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B07A9CA-EAC7-4ABD-AFC5-2829AF04000E}" type="datetimeFigureOut">
              <a:rPr lang="es-ES" smtClean="0"/>
              <a:t>03/11/2017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2A65468-12B9-4DCF-92ED-24F213398DF7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IUIxH9t28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ztlG90gwJI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Tectónica e relevo</a:t>
            </a: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 smtClean="0"/>
              <a:t>Unidade</a:t>
            </a:r>
            <a:r>
              <a:rPr lang="es-ES" dirty="0" smtClean="0"/>
              <a:t> 2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26597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9248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731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3. Fenómenos </a:t>
            </a:r>
            <a:r>
              <a:rPr lang="es-ES" dirty="0" err="1" smtClean="0"/>
              <a:t>intraplaca</a:t>
            </a:r>
            <a:r>
              <a:rPr lang="es-ES" dirty="0" smtClean="0"/>
              <a:t>. Os puntos </a:t>
            </a:r>
            <a:r>
              <a:rPr lang="es-ES" dirty="0" err="1" smtClean="0"/>
              <a:t>quentes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Cómo se forma un punto </a:t>
            </a:r>
            <a:r>
              <a:rPr lang="es-ES" dirty="0" err="1" smtClean="0"/>
              <a:t>quente</a:t>
            </a:r>
            <a:r>
              <a:rPr lang="es-ES" dirty="0" smtClean="0"/>
              <a:t>?</a:t>
            </a:r>
          </a:p>
          <a:p>
            <a:r>
              <a:rPr lang="es-ES" dirty="0" smtClean="0"/>
              <a:t>Que fenómenos </a:t>
            </a:r>
            <a:r>
              <a:rPr lang="es-ES" dirty="0" err="1" smtClean="0"/>
              <a:t>orixina</a:t>
            </a:r>
            <a:r>
              <a:rPr lang="es-ES" dirty="0" smtClean="0"/>
              <a:t>?</a:t>
            </a:r>
          </a:p>
          <a:p>
            <a:pPr marL="114300" indent="0">
              <a:buNone/>
            </a:pP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52936"/>
            <a:ext cx="584763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4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154124" cy="411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006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4. </a:t>
            </a:r>
            <a:r>
              <a:rPr lang="es-ES" sz="2700" dirty="0" smtClean="0"/>
              <a:t>Interacción da dinámica interna e a externa. O Ciclo das rochas</a:t>
            </a:r>
            <a:endParaRPr lang="es-ES" sz="27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Quen</a:t>
            </a:r>
            <a:r>
              <a:rPr lang="es-ES" dirty="0" smtClean="0"/>
              <a:t> forma o relevo?</a:t>
            </a:r>
          </a:p>
          <a:p>
            <a:r>
              <a:rPr lang="es-ES" dirty="0" err="1" smtClean="0"/>
              <a:t>Quen</a:t>
            </a:r>
            <a:r>
              <a:rPr lang="es-ES" dirty="0" smtClean="0"/>
              <a:t> modela o relevo?</a:t>
            </a:r>
          </a:p>
          <a:p>
            <a:r>
              <a:rPr lang="es-ES" dirty="0" smtClean="0"/>
              <a:t>Esquema do ciclo das rochas.</a:t>
            </a:r>
          </a:p>
          <a:p>
            <a:pPr marL="114300" indent="0">
              <a:buNone/>
            </a:pPr>
            <a:r>
              <a:rPr lang="es-ES" dirty="0">
                <a:hlinkClick r:id="rId2"/>
              </a:rPr>
              <a:t>https://</a:t>
            </a:r>
            <a:r>
              <a:rPr lang="es-ES" dirty="0" smtClean="0">
                <a:hlinkClick r:id="rId2"/>
              </a:rPr>
              <a:t>www.youtube.com/watch?v=BIUIxH9t28s</a:t>
            </a:r>
            <a:endParaRPr lang="es-ES" dirty="0" smtClean="0"/>
          </a:p>
          <a:p>
            <a:r>
              <a:rPr lang="es-ES" dirty="0" smtClean="0"/>
              <a:t>Meteorización</a:t>
            </a:r>
          </a:p>
          <a:p>
            <a:r>
              <a:rPr lang="es-ES" dirty="0" err="1" smtClean="0"/>
              <a:t>Diaxénese</a:t>
            </a:r>
            <a:r>
              <a:rPr lang="es-ES" dirty="0" smtClean="0"/>
              <a:t> </a:t>
            </a:r>
          </a:p>
          <a:p>
            <a:r>
              <a:rPr lang="es-ES" dirty="0" smtClean="0"/>
              <a:t>Metamorfismo</a:t>
            </a:r>
          </a:p>
          <a:p>
            <a:r>
              <a:rPr lang="es-ES" dirty="0" smtClean="0"/>
              <a:t>Que factores </a:t>
            </a:r>
            <a:r>
              <a:rPr lang="es-ES" dirty="0" err="1" smtClean="0"/>
              <a:t>contribúen</a:t>
            </a:r>
            <a:r>
              <a:rPr lang="es-ES" dirty="0" smtClean="0"/>
              <a:t> </a:t>
            </a:r>
            <a:r>
              <a:rPr lang="es-ES" dirty="0" err="1" smtClean="0"/>
              <a:t>na</a:t>
            </a:r>
            <a:r>
              <a:rPr lang="es-ES" dirty="0" smtClean="0"/>
              <a:t> formación dos diferentes tipos de rochas?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1947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638242" cy="418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237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074420" cy="460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06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5. </a:t>
            </a:r>
            <a:r>
              <a:rPr lang="es-ES" dirty="0" err="1" smtClean="0"/>
              <a:t>Pregamentos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Tipos de </a:t>
            </a:r>
            <a:r>
              <a:rPr lang="es-ES" dirty="0" err="1" smtClean="0"/>
              <a:t>deformacións</a:t>
            </a:r>
            <a:r>
              <a:rPr lang="es-ES" dirty="0" smtClean="0"/>
              <a:t> que poden experimentar as rochas.</a:t>
            </a:r>
          </a:p>
          <a:p>
            <a:r>
              <a:rPr lang="es-ES" dirty="0" smtClean="0"/>
              <a:t>Deformación plástica: </a:t>
            </a:r>
            <a:r>
              <a:rPr lang="es-ES" dirty="0" err="1" smtClean="0"/>
              <a:t>pregamentos</a:t>
            </a:r>
            <a:endParaRPr lang="es-ES" dirty="0" smtClean="0"/>
          </a:p>
          <a:p>
            <a:pPr lvl="1"/>
            <a:r>
              <a:rPr lang="es-ES" dirty="0" smtClean="0"/>
              <a:t>Que son?</a:t>
            </a:r>
          </a:p>
          <a:p>
            <a:pPr lvl="1"/>
            <a:r>
              <a:rPr lang="es-ES" dirty="0" smtClean="0"/>
              <a:t>Partes </a:t>
            </a:r>
            <a:r>
              <a:rPr lang="es-ES" dirty="0" err="1" smtClean="0"/>
              <a:t>dun</a:t>
            </a:r>
            <a:r>
              <a:rPr lang="es-ES" dirty="0" smtClean="0"/>
              <a:t> </a:t>
            </a:r>
            <a:r>
              <a:rPr lang="es-ES" dirty="0" err="1" smtClean="0"/>
              <a:t>pregamento</a:t>
            </a:r>
            <a:endParaRPr lang="es-ES" dirty="0" smtClean="0"/>
          </a:p>
          <a:p>
            <a:pPr lvl="1"/>
            <a:r>
              <a:rPr lang="es-ES" dirty="0" smtClean="0"/>
              <a:t>Tipos de </a:t>
            </a:r>
            <a:r>
              <a:rPr lang="es-ES" dirty="0" err="1" smtClean="0"/>
              <a:t>pregamento</a:t>
            </a:r>
            <a:endParaRPr lang="es-ES" dirty="0" smtClean="0"/>
          </a:p>
          <a:p>
            <a:pPr lvl="1"/>
            <a:r>
              <a:rPr lang="es-ES" dirty="0" smtClean="0"/>
              <a:t>Tipos de </a:t>
            </a:r>
            <a:r>
              <a:rPr lang="es-ES" dirty="0" err="1" smtClean="0"/>
              <a:t>pregamentos</a:t>
            </a:r>
            <a:r>
              <a:rPr lang="es-ES" dirty="0" smtClean="0"/>
              <a:t> segundo a posición do plano axial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2620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0982"/>
            <a:ext cx="5554697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236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63852"/>
            <a:ext cx="7267905" cy="515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076056" y="5877272"/>
            <a:ext cx="338437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Elementos </a:t>
            </a:r>
            <a:r>
              <a:rPr lang="es-ES" dirty="0" err="1" smtClean="0"/>
              <a:t>dun</a:t>
            </a:r>
            <a:r>
              <a:rPr lang="es-ES" dirty="0" smtClean="0"/>
              <a:t> </a:t>
            </a:r>
            <a:r>
              <a:rPr lang="es-ES" dirty="0" err="1" smtClean="0"/>
              <a:t>pregamento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1965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6581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222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1. Bordos </a:t>
            </a:r>
            <a:r>
              <a:rPr lang="es-ES" dirty="0" err="1" smtClean="0"/>
              <a:t>converxentes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Se </a:t>
            </a:r>
            <a:r>
              <a:rPr lang="es-ES" dirty="0" err="1" smtClean="0"/>
              <a:t>destrúe</a:t>
            </a:r>
            <a:r>
              <a:rPr lang="es-ES" dirty="0" smtClean="0"/>
              <a:t> o se forma </a:t>
            </a:r>
            <a:r>
              <a:rPr lang="es-ES" dirty="0" err="1" smtClean="0"/>
              <a:t>litosférica</a:t>
            </a:r>
            <a:r>
              <a:rPr lang="es-ES" dirty="0" smtClean="0"/>
              <a:t>?</a:t>
            </a:r>
          </a:p>
          <a:p>
            <a:r>
              <a:rPr lang="es-ES" dirty="0" smtClean="0"/>
              <a:t>Fenómenos asociados </a:t>
            </a:r>
            <a:r>
              <a:rPr lang="es-ES" dirty="0" err="1" smtClean="0"/>
              <a:t>aos</a:t>
            </a:r>
            <a:r>
              <a:rPr lang="es-ES" dirty="0" smtClean="0"/>
              <a:t> bordos </a:t>
            </a:r>
            <a:r>
              <a:rPr lang="es-ES" dirty="0" err="1" smtClean="0"/>
              <a:t>converxentes</a:t>
            </a:r>
            <a:r>
              <a:rPr lang="es-ES" dirty="0" smtClean="0"/>
              <a:t>:</a:t>
            </a:r>
          </a:p>
          <a:p>
            <a:pPr lvl="1"/>
            <a:r>
              <a:rPr lang="es-ES" dirty="0" smtClean="0"/>
              <a:t>Procesos e </a:t>
            </a:r>
            <a:r>
              <a:rPr lang="es-ES" dirty="0" err="1" smtClean="0"/>
              <a:t>estruturas</a:t>
            </a:r>
            <a:r>
              <a:rPr lang="es-ES" dirty="0" smtClean="0"/>
              <a:t> que se </a:t>
            </a:r>
            <a:r>
              <a:rPr lang="es-ES" dirty="0" err="1" smtClean="0"/>
              <a:t>xeran</a:t>
            </a:r>
            <a:r>
              <a:rPr lang="es-ES" dirty="0" smtClean="0"/>
              <a:t> </a:t>
            </a:r>
            <a:r>
              <a:rPr lang="es-ES" dirty="0" err="1" smtClean="0"/>
              <a:t>nas</a:t>
            </a:r>
            <a:r>
              <a:rPr lang="es-ES" dirty="0" smtClean="0"/>
              <a:t> zonas de subducción</a:t>
            </a:r>
          </a:p>
          <a:p>
            <a:pPr lvl="2"/>
            <a:r>
              <a:rPr lang="es-ES" dirty="0" smtClean="0"/>
              <a:t>Continental-oceánica: </a:t>
            </a:r>
            <a:r>
              <a:rPr lang="es-ES" dirty="0" err="1" smtClean="0"/>
              <a:t>cordilleiras</a:t>
            </a:r>
            <a:r>
              <a:rPr lang="es-ES" dirty="0" smtClean="0"/>
              <a:t> térmicas (Andes)</a:t>
            </a:r>
          </a:p>
          <a:p>
            <a:pPr lvl="2"/>
            <a:r>
              <a:rPr lang="es-ES" dirty="0" smtClean="0"/>
              <a:t>Oceánica- oceánica: arco de illas</a:t>
            </a:r>
          </a:p>
          <a:p>
            <a:pPr lvl="1"/>
            <a:r>
              <a:rPr lang="es-ES" dirty="0" smtClean="0"/>
              <a:t>Procesos e </a:t>
            </a:r>
            <a:r>
              <a:rPr lang="es-ES" dirty="0" err="1" smtClean="0"/>
              <a:t>estruturas</a:t>
            </a:r>
            <a:r>
              <a:rPr lang="es-ES" dirty="0" smtClean="0"/>
              <a:t> que se </a:t>
            </a:r>
            <a:r>
              <a:rPr lang="es-ES" dirty="0" err="1" smtClean="0"/>
              <a:t>xeran</a:t>
            </a:r>
            <a:r>
              <a:rPr lang="es-ES" dirty="0" smtClean="0"/>
              <a:t> </a:t>
            </a:r>
            <a:r>
              <a:rPr lang="es-ES" dirty="0" err="1" smtClean="0"/>
              <a:t>nas</a:t>
            </a:r>
            <a:r>
              <a:rPr lang="es-ES" dirty="0" smtClean="0"/>
              <a:t> </a:t>
            </a:r>
            <a:r>
              <a:rPr lang="es-ES" dirty="0" err="1" smtClean="0"/>
              <a:t>colisións</a:t>
            </a:r>
            <a:r>
              <a:rPr lang="es-ES" dirty="0" smtClean="0"/>
              <a:t> </a:t>
            </a:r>
            <a:r>
              <a:rPr lang="es-ES" dirty="0" err="1" smtClean="0"/>
              <a:t>continentais</a:t>
            </a:r>
            <a:endParaRPr lang="es-ES" dirty="0" smtClean="0"/>
          </a:p>
          <a:p>
            <a:pPr lvl="2"/>
            <a:r>
              <a:rPr lang="es-ES" dirty="0" smtClean="0"/>
              <a:t>Continental- continental: </a:t>
            </a:r>
            <a:r>
              <a:rPr lang="es-ES" dirty="0" err="1" smtClean="0"/>
              <a:t>cordilleiras</a:t>
            </a:r>
            <a:r>
              <a:rPr lang="es-ES" dirty="0" smtClean="0"/>
              <a:t> de colisión (</a:t>
            </a:r>
            <a:r>
              <a:rPr lang="es-ES" dirty="0" err="1" smtClean="0"/>
              <a:t>Himalaia</a:t>
            </a:r>
            <a:r>
              <a:rPr lang="es-ES" dirty="0" smtClean="0"/>
              <a:t>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8015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98730"/>
            <a:ext cx="6888765" cy="516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417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989" y="2276872"/>
            <a:ext cx="29622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384810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83568" y="4896247"/>
            <a:ext cx="151216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Anticlinal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928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456384" cy="339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3137514" cy="335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43608" y="5157192"/>
            <a:ext cx="136815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Sinclinal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82923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814513"/>
            <a:ext cx="653415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699792" y="5229200"/>
            <a:ext cx="554461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Tipos de </a:t>
            </a:r>
            <a:r>
              <a:rPr lang="es-ES" dirty="0" err="1" smtClean="0"/>
              <a:t>pregamentos</a:t>
            </a:r>
            <a:r>
              <a:rPr lang="es-ES" dirty="0" smtClean="0"/>
              <a:t> segundo o plano axial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3360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16187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78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7988"/>
            <a:ext cx="4740176" cy="314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08920"/>
            <a:ext cx="501557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773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Páx</a:t>
            </a:r>
            <a:r>
              <a:rPr lang="es-ES" dirty="0" smtClean="0"/>
              <a:t> 31: 9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1050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6. </a:t>
            </a:r>
            <a:r>
              <a:rPr lang="es-ES" dirty="0" err="1" smtClean="0"/>
              <a:t>Diáclases</a:t>
            </a:r>
            <a:r>
              <a:rPr lang="es-ES" dirty="0" smtClean="0"/>
              <a:t> e fallas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Deformación </a:t>
            </a:r>
            <a:r>
              <a:rPr lang="es-ES" dirty="0" err="1" smtClean="0"/>
              <a:t>fráxil</a:t>
            </a:r>
            <a:r>
              <a:rPr lang="es-ES" dirty="0" smtClean="0"/>
              <a:t>: fallas e </a:t>
            </a:r>
            <a:r>
              <a:rPr lang="es-ES" dirty="0" err="1" smtClean="0"/>
              <a:t>diáclases</a:t>
            </a:r>
            <a:endParaRPr lang="es-ES" dirty="0" smtClean="0"/>
          </a:p>
          <a:p>
            <a:r>
              <a:rPr lang="es-ES" dirty="0" smtClean="0"/>
              <a:t>Que é </a:t>
            </a:r>
            <a:r>
              <a:rPr lang="es-ES" dirty="0" err="1" smtClean="0"/>
              <a:t>unha</a:t>
            </a:r>
            <a:r>
              <a:rPr lang="es-ES" dirty="0" smtClean="0"/>
              <a:t> </a:t>
            </a:r>
            <a:r>
              <a:rPr lang="es-ES" dirty="0" err="1" smtClean="0"/>
              <a:t>diáclase</a:t>
            </a:r>
            <a:r>
              <a:rPr lang="es-ES" dirty="0" smtClean="0"/>
              <a:t>?</a:t>
            </a:r>
          </a:p>
          <a:p>
            <a:r>
              <a:rPr lang="es-ES" dirty="0" smtClean="0"/>
              <a:t>Que é </a:t>
            </a:r>
            <a:r>
              <a:rPr lang="es-ES" dirty="0" err="1" smtClean="0"/>
              <a:t>unha</a:t>
            </a:r>
            <a:r>
              <a:rPr lang="es-ES" dirty="0" smtClean="0"/>
              <a:t> falla?</a:t>
            </a:r>
          </a:p>
          <a:p>
            <a:r>
              <a:rPr lang="es-ES" dirty="0" smtClean="0"/>
              <a:t>Tipos de fracturas</a:t>
            </a:r>
          </a:p>
          <a:p>
            <a:r>
              <a:rPr lang="es-ES" dirty="0" smtClean="0"/>
              <a:t>Que é un </a:t>
            </a:r>
            <a:r>
              <a:rPr lang="es-ES" dirty="0" err="1" smtClean="0"/>
              <a:t>cabalgamento</a:t>
            </a:r>
            <a:r>
              <a:rPr lang="es-ES" dirty="0" smtClean="0"/>
              <a:t>?</a:t>
            </a:r>
          </a:p>
          <a:p>
            <a:r>
              <a:rPr lang="es-ES" dirty="0" smtClean="0"/>
              <a:t>Que é un manto de </a:t>
            </a:r>
            <a:r>
              <a:rPr lang="es-ES" dirty="0" err="1" smtClean="0"/>
              <a:t>corremento</a:t>
            </a:r>
            <a:r>
              <a:rPr lang="es-ES" sz="2000" dirty="0" smtClean="0"/>
              <a:t>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5170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877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7111"/>
            <a:ext cx="4032448" cy="303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55576" y="4293096"/>
            <a:ext cx="273630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/>
              <a:t>Diferenza</a:t>
            </a:r>
            <a:r>
              <a:rPr lang="es-ES" dirty="0" smtClean="0"/>
              <a:t> entre falla e </a:t>
            </a:r>
            <a:r>
              <a:rPr lang="es-ES" dirty="0" err="1" smtClean="0"/>
              <a:t>diáclase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7429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2014538"/>
            <a:ext cx="59531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843808" y="5085184"/>
            <a:ext cx="244827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Tipos de falla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3264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745974"/>
            <a:ext cx="7451458" cy="348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796136" y="5589240"/>
            <a:ext cx="2664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Continental-oceánica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2059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624013"/>
            <a:ext cx="622935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71600" y="5517232"/>
            <a:ext cx="208823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Falla normal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6315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0865"/>
            <a:ext cx="7620000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940152" y="6309320"/>
            <a:ext cx="201622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Falla inversa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8997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6215548" cy="416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347864" y="5085184"/>
            <a:ext cx="331236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Falla transformante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8292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065349"/>
            <a:ext cx="5126881" cy="248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716016" y="5733256"/>
            <a:ext cx="237626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Horst y graben</a:t>
            </a:r>
            <a:endParaRPr lang="es-ES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7390"/>
            <a:ext cx="809625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32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472780" cy="2448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27584" y="764704"/>
            <a:ext cx="244827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Cabalgamiento</a:t>
            </a:r>
            <a:endParaRPr lang="es-ES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29000"/>
            <a:ext cx="502381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2763"/>
            <a:ext cx="4314056" cy="323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754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38100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99592" y="980728"/>
            <a:ext cx="288032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Manto de </a:t>
            </a:r>
            <a:r>
              <a:rPr lang="es-ES" dirty="0" err="1" smtClean="0"/>
              <a:t>corremento</a:t>
            </a:r>
            <a:endParaRPr lang="es-ES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8920"/>
            <a:ext cx="62484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8332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Páx</a:t>
            </a:r>
            <a:r>
              <a:rPr lang="es-ES" smtClean="0"/>
              <a:t> 36:14, 15, 19, 20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992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164288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220072" y="6021288"/>
            <a:ext cx="288032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Oceánica-oceánica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665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18" y="4365104"/>
            <a:ext cx="4009134" cy="1972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762500" cy="60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508104" y="3140968"/>
            <a:ext cx="309634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Continental-continental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9010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Páx</a:t>
            </a:r>
            <a:r>
              <a:rPr lang="es-ES" dirty="0" smtClean="0"/>
              <a:t> 24: 1</a:t>
            </a:r>
          </a:p>
          <a:p>
            <a:r>
              <a:rPr lang="es-ES" dirty="0" smtClean="0"/>
              <a:t>Páx25: 2,3,4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3099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Bordes</a:t>
            </a:r>
          </a:p>
          <a:p>
            <a:pPr marL="114300" indent="0">
              <a:buNone/>
            </a:pPr>
            <a:r>
              <a:rPr lang="es-ES" dirty="0">
                <a:hlinkClick r:id="rId2"/>
              </a:rPr>
              <a:t>https://</a:t>
            </a:r>
            <a:r>
              <a:rPr lang="es-ES" dirty="0" smtClean="0">
                <a:hlinkClick r:id="rId2"/>
              </a:rPr>
              <a:t>www.youtube.com/watch?v=NztlG90gwJI</a:t>
            </a:r>
            <a:endParaRPr lang="es-ES" dirty="0" smtClean="0"/>
          </a:p>
          <a:p>
            <a:pPr marL="11430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9829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2. Bordos </a:t>
            </a:r>
            <a:r>
              <a:rPr lang="es-ES" dirty="0" err="1" smtClean="0"/>
              <a:t>diverxentes</a:t>
            </a:r>
            <a:r>
              <a:rPr lang="es-ES" dirty="0" smtClean="0"/>
              <a:t> e bordos de cizalla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Bordos </a:t>
            </a:r>
            <a:r>
              <a:rPr lang="es-ES" dirty="0" err="1" smtClean="0"/>
              <a:t>diverxentes</a:t>
            </a:r>
            <a:endParaRPr lang="es-ES" dirty="0" smtClean="0"/>
          </a:p>
          <a:p>
            <a:pPr lvl="1"/>
            <a:r>
              <a:rPr lang="es-ES" dirty="0" smtClean="0"/>
              <a:t>Se </a:t>
            </a:r>
            <a:r>
              <a:rPr lang="es-ES" dirty="0" err="1" smtClean="0"/>
              <a:t>destrúe</a:t>
            </a:r>
            <a:r>
              <a:rPr lang="es-ES" dirty="0" smtClean="0"/>
              <a:t> </a:t>
            </a:r>
            <a:r>
              <a:rPr lang="es-ES" dirty="0" err="1" smtClean="0"/>
              <a:t>ou</a:t>
            </a:r>
            <a:r>
              <a:rPr lang="es-ES" dirty="0" smtClean="0"/>
              <a:t> se forma litosfera?</a:t>
            </a:r>
          </a:p>
          <a:p>
            <a:pPr lvl="1"/>
            <a:r>
              <a:rPr lang="es-ES" dirty="0" smtClean="0"/>
              <a:t>Procesos e </a:t>
            </a:r>
            <a:r>
              <a:rPr lang="es-ES" dirty="0" err="1" smtClean="0"/>
              <a:t>estruturas</a:t>
            </a:r>
            <a:r>
              <a:rPr lang="es-ES" dirty="0" smtClean="0"/>
              <a:t> que se forman </a:t>
            </a:r>
            <a:r>
              <a:rPr lang="es-ES" dirty="0" err="1" smtClean="0"/>
              <a:t>nesas</a:t>
            </a:r>
            <a:r>
              <a:rPr lang="es-ES" dirty="0" smtClean="0"/>
              <a:t> zonas</a:t>
            </a:r>
          </a:p>
          <a:p>
            <a:pPr lvl="1"/>
            <a:endParaRPr lang="es-ES" dirty="0" smtClean="0"/>
          </a:p>
          <a:p>
            <a:r>
              <a:rPr lang="es-ES" dirty="0" smtClean="0"/>
              <a:t>Bordos de cizalla</a:t>
            </a:r>
          </a:p>
          <a:p>
            <a:pPr lvl="1"/>
            <a:r>
              <a:rPr lang="es-ES" dirty="0" smtClean="0"/>
              <a:t>Se forma </a:t>
            </a:r>
            <a:r>
              <a:rPr lang="es-ES" dirty="0" err="1" smtClean="0"/>
              <a:t>ou</a:t>
            </a:r>
            <a:r>
              <a:rPr lang="es-ES" dirty="0" smtClean="0"/>
              <a:t> se </a:t>
            </a:r>
            <a:r>
              <a:rPr lang="es-ES" dirty="0" err="1" smtClean="0"/>
              <a:t>destrúe</a:t>
            </a:r>
            <a:r>
              <a:rPr lang="es-ES" dirty="0" smtClean="0"/>
              <a:t> litosfera?</a:t>
            </a:r>
          </a:p>
          <a:p>
            <a:pPr lvl="1"/>
            <a:r>
              <a:rPr lang="es-ES" dirty="0" smtClean="0"/>
              <a:t>Procesos e </a:t>
            </a:r>
            <a:r>
              <a:rPr lang="es-ES" dirty="0" err="1" smtClean="0"/>
              <a:t>estruturas</a:t>
            </a:r>
            <a:r>
              <a:rPr lang="es-ES" dirty="0" smtClean="0"/>
              <a:t> que se forman </a:t>
            </a:r>
            <a:r>
              <a:rPr lang="es-ES" dirty="0" err="1" smtClean="0"/>
              <a:t>nesas</a:t>
            </a:r>
            <a:r>
              <a:rPr lang="es-ES" dirty="0" smtClean="0"/>
              <a:t> zonas</a:t>
            </a:r>
            <a:endParaRPr lang="es-ES" dirty="0" smtClean="0"/>
          </a:p>
          <a:p>
            <a:pPr marL="11430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0611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85838"/>
            <a:ext cx="792480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663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ticario">
  <a:themeElements>
    <a:clrScheme name="Boticario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Boticario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oticari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88</TotalTime>
  <Words>302</Words>
  <Application>Microsoft Office PowerPoint</Application>
  <PresentationFormat>Presentación en pantalla (4:3)</PresentationFormat>
  <Paragraphs>66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Boticario</vt:lpstr>
      <vt:lpstr>Unidade 2</vt:lpstr>
      <vt:lpstr>1. Bordos converxentes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2. Bordos diverxentes e bordos de cizalla</vt:lpstr>
      <vt:lpstr>Presentación de PowerPoint</vt:lpstr>
      <vt:lpstr>Presentación de PowerPoint</vt:lpstr>
      <vt:lpstr>3. Fenómenos intraplaca. Os puntos quentes</vt:lpstr>
      <vt:lpstr>Presentación de PowerPoint</vt:lpstr>
      <vt:lpstr>4. Interacción da dinámica interna e a externa. O Ciclo das rochas</vt:lpstr>
      <vt:lpstr>Presentación de PowerPoint</vt:lpstr>
      <vt:lpstr>Presentación de PowerPoint</vt:lpstr>
      <vt:lpstr>5. Pregamentos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6. Diáclases e fallas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</vt:vector>
  </TitlesOfParts>
  <Company>GP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Unidade 2</dc:title>
  <dc:creator>ADMIN</dc:creator>
  <cp:lastModifiedBy>ADMIN</cp:lastModifiedBy>
  <cp:revision>10</cp:revision>
  <dcterms:created xsi:type="dcterms:W3CDTF">2017-10-17T09:22:25Z</dcterms:created>
  <dcterms:modified xsi:type="dcterms:W3CDTF">2017-11-03T11:43:53Z</dcterms:modified>
</cp:coreProperties>
</file>