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3DFD-FF55-4562-B6B8-FF95D270A851}" type="datetimeFigureOut">
              <a:rPr lang="es-ES" smtClean="0"/>
              <a:t>12/12/2017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4F6C-2C9D-486D-B083-5908E32431D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3DFD-FF55-4562-B6B8-FF95D270A851}" type="datetimeFigureOut">
              <a:rPr lang="es-ES" smtClean="0"/>
              <a:t>12/12/2017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4F6C-2C9D-486D-B083-5908E32431D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3DFD-FF55-4562-B6B8-FF95D270A851}" type="datetimeFigureOut">
              <a:rPr lang="es-ES" smtClean="0"/>
              <a:t>12/12/2017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4F6C-2C9D-486D-B083-5908E32431D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3DFD-FF55-4562-B6B8-FF95D270A851}" type="datetimeFigureOut">
              <a:rPr lang="es-ES" smtClean="0"/>
              <a:t>12/12/2017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4F6C-2C9D-486D-B083-5908E32431D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3DFD-FF55-4562-B6B8-FF95D270A851}" type="datetimeFigureOut">
              <a:rPr lang="es-ES" smtClean="0"/>
              <a:t>12/12/2017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4F6C-2C9D-486D-B083-5908E32431D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3DFD-FF55-4562-B6B8-FF95D270A851}" type="datetimeFigureOut">
              <a:rPr lang="es-ES" smtClean="0"/>
              <a:t>12/12/2017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4F6C-2C9D-486D-B083-5908E32431D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3DFD-FF55-4562-B6B8-FF95D270A851}" type="datetimeFigureOut">
              <a:rPr lang="es-ES" smtClean="0"/>
              <a:t>12/12/2017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4F6C-2C9D-486D-B083-5908E32431D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3DFD-FF55-4562-B6B8-FF95D270A851}" type="datetimeFigureOut">
              <a:rPr lang="es-ES" smtClean="0"/>
              <a:t>12/12/2017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4F6C-2C9D-486D-B083-5908E32431D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3DFD-FF55-4562-B6B8-FF95D270A851}" type="datetimeFigureOut">
              <a:rPr lang="es-ES" smtClean="0"/>
              <a:t>12/12/2017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4F6C-2C9D-486D-B083-5908E32431D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3DFD-FF55-4562-B6B8-FF95D270A851}" type="datetimeFigureOut">
              <a:rPr lang="es-ES" smtClean="0"/>
              <a:t>12/12/2017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4F6C-2C9D-486D-B083-5908E32431D3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3DFD-FF55-4562-B6B8-FF95D270A851}" type="datetimeFigureOut">
              <a:rPr lang="es-ES" smtClean="0"/>
              <a:t>12/12/2017</a:t>
            </a:fld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994F6C-2C9D-486D-B083-5908E32431D3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2994F6C-2C9D-486D-B083-5908E32431D3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24D3DFD-FF55-4562-B6B8-FF95D270A851}" type="datetimeFigureOut">
              <a:rPr lang="es-ES" smtClean="0"/>
              <a:t>12/12/2017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Mmy36aPlNU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Xf_eRb7KvI" TargetMode="External"/><Relationship Id="rId2" Type="http://schemas.openxmlformats.org/officeDocument/2006/relationships/hyperlink" Target="https://www.youtube.com/watch?v=rBSw3jw0Ea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FXKKIb1wHk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6s8D03k7hM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1HdhVG8TG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/>
              <a:t>Unidade</a:t>
            </a:r>
            <a:r>
              <a:rPr lang="es-ES" dirty="0" smtClean="0"/>
              <a:t> 3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A historia do </a:t>
            </a:r>
            <a:r>
              <a:rPr lang="es-ES" dirty="0" err="1" smtClean="0"/>
              <a:t>noso</a:t>
            </a:r>
            <a:r>
              <a:rPr lang="es-ES" dirty="0" smtClean="0"/>
              <a:t> planeta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07121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01" y="1484784"/>
            <a:ext cx="7267269" cy="439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971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Páx</a:t>
            </a:r>
            <a:r>
              <a:rPr lang="es-ES" dirty="0" smtClean="0"/>
              <a:t> 47: 9</a:t>
            </a:r>
          </a:p>
          <a:p>
            <a:r>
              <a:rPr lang="es-ES" dirty="0" err="1" smtClean="0"/>
              <a:t>Páx</a:t>
            </a:r>
            <a:r>
              <a:rPr lang="es-ES" dirty="0" smtClean="0"/>
              <a:t> 58: 28, 29, 30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53444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5. </a:t>
            </a:r>
            <a:r>
              <a:rPr lang="es-ES" dirty="0" err="1" smtClean="0"/>
              <a:t>Xeocronoloxía</a:t>
            </a:r>
            <a:r>
              <a:rPr lang="es-ES" dirty="0" smtClean="0"/>
              <a:t> </a:t>
            </a:r>
            <a:r>
              <a:rPr lang="es-ES" dirty="0" err="1" smtClean="0"/>
              <a:t>ou</a:t>
            </a:r>
            <a:r>
              <a:rPr lang="es-ES" dirty="0" smtClean="0"/>
              <a:t> datación relativa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Ppio</a:t>
            </a:r>
            <a:r>
              <a:rPr lang="es-ES" dirty="0" smtClean="0"/>
              <a:t> de superposición dos estratos.</a:t>
            </a:r>
          </a:p>
          <a:p>
            <a:r>
              <a:rPr lang="es-ES" dirty="0" err="1" smtClean="0"/>
              <a:t>Ppio</a:t>
            </a:r>
            <a:r>
              <a:rPr lang="es-ES" dirty="0" smtClean="0"/>
              <a:t> de superposición dos </a:t>
            </a:r>
            <a:r>
              <a:rPr lang="es-ES" dirty="0" err="1" smtClean="0"/>
              <a:t>acontecementos</a:t>
            </a:r>
            <a:r>
              <a:rPr lang="es-ES" dirty="0" smtClean="0"/>
              <a:t> </a:t>
            </a:r>
            <a:r>
              <a:rPr lang="es-ES" dirty="0" err="1" smtClean="0"/>
              <a:t>xeolóxicos</a:t>
            </a:r>
            <a:endParaRPr lang="es-ES" dirty="0" smtClean="0"/>
          </a:p>
          <a:p>
            <a:r>
              <a:rPr lang="es-ES" dirty="0" smtClean="0"/>
              <a:t>Pio de correlación estratigráfica</a:t>
            </a:r>
          </a:p>
          <a:p>
            <a:r>
              <a:rPr lang="es-ES" dirty="0" smtClean="0"/>
              <a:t>Concordancias e discordancias estratigráficas.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92117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Páx</a:t>
            </a:r>
            <a:r>
              <a:rPr lang="es-ES" dirty="0" smtClean="0"/>
              <a:t> 49: 11</a:t>
            </a:r>
          </a:p>
          <a:p>
            <a:r>
              <a:rPr lang="es-ES" dirty="0" err="1" smtClean="0"/>
              <a:t>Páx</a:t>
            </a:r>
            <a:r>
              <a:rPr lang="es-ES" dirty="0" smtClean="0"/>
              <a:t> 59: 38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31119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6. </a:t>
            </a:r>
            <a:r>
              <a:rPr lang="es-ES" dirty="0" err="1" smtClean="0"/>
              <a:t>Xeoloxía</a:t>
            </a:r>
            <a:r>
              <a:rPr lang="es-ES" dirty="0" smtClean="0"/>
              <a:t> histórica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i="1" dirty="0" smtClean="0"/>
              <a:t>(Tabla)</a:t>
            </a:r>
            <a:endParaRPr lang="es-ES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7949364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414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7. Precámbrico. O pasado </a:t>
            </a:r>
            <a:r>
              <a:rPr lang="es-ES" dirty="0" err="1" smtClean="0"/>
              <a:t>máis</a:t>
            </a:r>
            <a:r>
              <a:rPr lang="es-ES" dirty="0" smtClean="0"/>
              <a:t> remoto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i="1" dirty="0" smtClean="0"/>
              <a:t>(Marcar o importante)</a:t>
            </a:r>
          </a:p>
          <a:p>
            <a:pPr marL="114300" indent="0">
              <a:buNone/>
            </a:pPr>
            <a:r>
              <a:rPr lang="es-ES" i="1" dirty="0" smtClean="0">
                <a:hlinkClick r:id="rId2"/>
              </a:rPr>
              <a:t>https</a:t>
            </a:r>
            <a:r>
              <a:rPr lang="es-ES" i="1" dirty="0">
                <a:hlinkClick r:id="rId2"/>
              </a:rPr>
              <a:t>://</a:t>
            </a:r>
            <a:r>
              <a:rPr lang="es-ES" i="1" dirty="0" smtClean="0">
                <a:hlinkClick r:id="rId2"/>
              </a:rPr>
              <a:t>www.youtube.com/watch?v=yMmy36aPlNU</a:t>
            </a:r>
            <a:endParaRPr lang="es-ES" i="1" dirty="0" smtClean="0"/>
          </a:p>
          <a:p>
            <a:pPr marL="114300" indent="0">
              <a:buNone/>
            </a:pPr>
            <a:endParaRPr lang="es-ES" i="1" dirty="0"/>
          </a:p>
        </p:txBody>
      </p:sp>
    </p:spTree>
    <p:extLst>
      <p:ext uri="{BB962C8B-B14F-4D97-AF65-F5344CB8AC3E}">
        <p14:creationId xmlns:p14="http://schemas.microsoft.com/office/powerpoint/2010/main" val="2866948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8. Paleozoico. A </a:t>
            </a:r>
            <a:r>
              <a:rPr lang="es-ES" dirty="0" err="1" smtClean="0"/>
              <a:t>diversidade</a:t>
            </a:r>
            <a:r>
              <a:rPr lang="es-ES" dirty="0" smtClean="0"/>
              <a:t> da vida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i="1" dirty="0" smtClean="0"/>
              <a:t>Marcar o importante</a:t>
            </a:r>
          </a:p>
          <a:p>
            <a:r>
              <a:rPr lang="es-ES" dirty="0"/>
              <a:t>A biosfera no Paleozoico</a:t>
            </a:r>
          </a:p>
          <a:p>
            <a:r>
              <a:rPr lang="es-ES" dirty="0"/>
              <a:t>Os fósiles guía </a:t>
            </a:r>
          </a:p>
          <a:p>
            <a:r>
              <a:rPr lang="es-ES" dirty="0"/>
              <a:t>Eventos </a:t>
            </a:r>
            <a:r>
              <a:rPr lang="es-ES" dirty="0" err="1"/>
              <a:t>xeolóxicos</a:t>
            </a:r>
            <a:endParaRPr lang="es-ES" dirty="0"/>
          </a:p>
          <a:p>
            <a:pPr marL="114300" indent="0">
              <a:buNone/>
            </a:pPr>
            <a:endParaRPr lang="es-ES" i="1" dirty="0" smtClean="0"/>
          </a:p>
          <a:p>
            <a:pPr marL="114300" indent="0">
              <a:buNone/>
            </a:pPr>
            <a:r>
              <a:rPr lang="es-ES" dirty="0" smtClean="0">
                <a:hlinkClick r:id="rId2"/>
              </a:rPr>
              <a:t>https</a:t>
            </a:r>
            <a:r>
              <a:rPr lang="es-ES" dirty="0">
                <a:hlinkClick r:id="rId2"/>
              </a:rPr>
              <a:t>://</a:t>
            </a:r>
            <a:r>
              <a:rPr lang="es-ES" dirty="0" smtClean="0">
                <a:hlinkClick r:id="rId2"/>
              </a:rPr>
              <a:t>www.youtube.com/watch?v=rBSw3jw0Eag</a:t>
            </a:r>
            <a:endParaRPr lang="es-ES" dirty="0" smtClean="0"/>
          </a:p>
          <a:p>
            <a:pPr marL="114300" indent="0">
              <a:buNone/>
            </a:pPr>
            <a:r>
              <a:rPr lang="es-ES" dirty="0">
                <a:hlinkClick r:id="rId3"/>
              </a:rPr>
              <a:t>https://</a:t>
            </a:r>
            <a:r>
              <a:rPr lang="es-ES" dirty="0" smtClean="0">
                <a:hlinkClick r:id="rId3"/>
              </a:rPr>
              <a:t>www.youtube.com/watch?v=eXf_eRb7KvI</a:t>
            </a:r>
            <a:endParaRPr lang="es-ES" dirty="0" smtClean="0"/>
          </a:p>
          <a:p>
            <a:pPr marL="11430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8363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9. Mesozoico. A era dos réptiles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i="1" dirty="0" smtClean="0"/>
              <a:t>Marcar o importante</a:t>
            </a:r>
          </a:p>
          <a:p>
            <a:r>
              <a:rPr lang="es-ES" dirty="0"/>
              <a:t>A biosfera no Paleozoico</a:t>
            </a:r>
          </a:p>
          <a:p>
            <a:r>
              <a:rPr lang="es-ES" dirty="0"/>
              <a:t>Os fósiles guía </a:t>
            </a:r>
          </a:p>
          <a:p>
            <a:r>
              <a:rPr lang="es-ES" dirty="0"/>
              <a:t>Eventos </a:t>
            </a:r>
            <a:r>
              <a:rPr lang="es-ES" dirty="0" err="1"/>
              <a:t>xeolóxicos</a:t>
            </a:r>
            <a:endParaRPr lang="es-ES" dirty="0"/>
          </a:p>
          <a:p>
            <a:endParaRPr lang="es-ES" i="1" dirty="0" smtClean="0"/>
          </a:p>
          <a:p>
            <a:pPr marL="114300" indent="0">
              <a:buNone/>
            </a:pPr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www.youtube.com/watch?v=nFXKKIb1wHk</a:t>
            </a:r>
            <a:endParaRPr lang="es-ES" dirty="0" smtClean="0"/>
          </a:p>
          <a:p>
            <a:pPr marL="11430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78781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10. Cenozoico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i="1" dirty="0"/>
              <a:t>Marcar o importante</a:t>
            </a:r>
          </a:p>
          <a:p>
            <a:r>
              <a:rPr lang="es-ES" dirty="0"/>
              <a:t>A biosfera no Paleozoico</a:t>
            </a:r>
          </a:p>
          <a:p>
            <a:r>
              <a:rPr lang="es-ES" dirty="0"/>
              <a:t>Os fósiles guía </a:t>
            </a:r>
          </a:p>
          <a:p>
            <a:r>
              <a:rPr lang="es-ES" dirty="0"/>
              <a:t>Eventos </a:t>
            </a:r>
            <a:r>
              <a:rPr lang="es-ES" dirty="0" err="1" smtClean="0"/>
              <a:t>xeolóxicos</a:t>
            </a:r>
            <a:endParaRPr lang="es-ES" dirty="0" smtClean="0"/>
          </a:p>
          <a:p>
            <a:pPr marL="114300" indent="0">
              <a:buNone/>
            </a:pPr>
            <a:endParaRPr lang="es-ES" dirty="0"/>
          </a:p>
          <a:p>
            <a:pPr marL="114300" indent="0">
              <a:buNone/>
            </a:pPr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www.youtube.com/watch?v=e6s8D03k7hM</a:t>
            </a:r>
            <a:endParaRPr lang="es-ES" dirty="0" smtClean="0"/>
          </a:p>
          <a:p>
            <a:pPr marL="114300" indent="0">
              <a:buNone/>
            </a:pPr>
            <a:endParaRPr lang="es-ES" dirty="0"/>
          </a:p>
          <a:p>
            <a:pPr marL="114300" indent="0">
              <a:buNone/>
            </a:pPr>
            <a:endParaRPr lang="es-ES" dirty="0"/>
          </a:p>
          <a:p>
            <a:pPr marL="11430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0967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Icnitas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48438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 Ideas históricas sobre a </a:t>
            </a:r>
            <a:r>
              <a:rPr lang="es-ES" dirty="0" err="1" smtClean="0"/>
              <a:t>idade</a:t>
            </a:r>
            <a:r>
              <a:rPr lang="es-ES" dirty="0" smtClean="0"/>
              <a:t> da Terra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Que é a </a:t>
            </a:r>
            <a:r>
              <a:rPr lang="es-ES" dirty="0" err="1" smtClean="0"/>
              <a:t>Xeoloxía</a:t>
            </a:r>
            <a:r>
              <a:rPr lang="es-ES" dirty="0" smtClean="0"/>
              <a:t>?</a:t>
            </a:r>
          </a:p>
          <a:p>
            <a:r>
              <a:rPr lang="es-ES" dirty="0" smtClean="0"/>
              <a:t>Cal é a </a:t>
            </a:r>
            <a:r>
              <a:rPr lang="es-ES" dirty="0" err="1" smtClean="0"/>
              <a:t>idade</a:t>
            </a:r>
            <a:r>
              <a:rPr lang="es-ES" dirty="0" smtClean="0"/>
              <a:t> aproximada da Terra? Qué </a:t>
            </a:r>
            <a:r>
              <a:rPr lang="es-ES" dirty="0" err="1" smtClean="0"/>
              <a:t>feito</a:t>
            </a:r>
            <a:r>
              <a:rPr lang="es-ES" dirty="0" smtClean="0"/>
              <a:t> </a:t>
            </a:r>
            <a:r>
              <a:rPr lang="es-ES" dirty="0" err="1" smtClean="0"/>
              <a:t>permitiu</a:t>
            </a:r>
            <a:r>
              <a:rPr lang="es-ES" dirty="0" smtClean="0"/>
              <a:t> calcular a </a:t>
            </a:r>
            <a:r>
              <a:rPr lang="es-ES" dirty="0" err="1" smtClean="0"/>
              <a:t>súa</a:t>
            </a:r>
            <a:r>
              <a:rPr lang="es-ES" dirty="0" smtClean="0"/>
              <a:t> </a:t>
            </a:r>
            <a:r>
              <a:rPr lang="es-ES" dirty="0" err="1" smtClean="0"/>
              <a:t>idade</a:t>
            </a:r>
            <a:r>
              <a:rPr lang="es-ES" dirty="0" smtClean="0"/>
              <a:t>?</a:t>
            </a:r>
          </a:p>
          <a:p>
            <a:pPr marL="11430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41288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2. Actualismo e </a:t>
            </a:r>
            <a:r>
              <a:rPr lang="es-ES" dirty="0" err="1" smtClean="0"/>
              <a:t>uniformismo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s-ES" dirty="0" smtClean="0"/>
              <a:t>TEORÍAS QUE EXPLICAN OS FEITOS DO PASADO</a:t>
            </a:r>
          </a:p>
          <a:p>
            <a:r>
              <a:rPr lang="es-ES" dirty="0" smtClean="0"/>
              <a:t>Actualismo. </a:t>
            </a:r>
          </a:p>
          <a:p>
            <a:r>
              <a:rPr lang="es-ES" dirty="0" err="1" smtClean="0"/>
              <a:t>Uniformismo</a:t>
            </a:r>
            <a:endParaRPr lang="es-ES" dirty="0" smtClean="0"/>
          </a:p>
          <a:p>
            <a:r>
              <a:rPr lang="es-ES" dirty="0" smtClean="0"/>
              <a:t>Catastrofismo</a:t>
            </a:r>
          </a:p>
          <a:p>
            <a:r>
              <a:rPr lang="es-ES" dirty="0" err="1" smtClean="0"/>
              <a:t>Neocatastrofismo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43752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3. Que nos </a:t>
            </a:r>
            <a:r>
              <a:rPr lang="es-ES" dirty="0" err="1" smtClean="0"/>
              <a:t>din</a:t>
            </a:r>
            <a:r>
              <a:rPr lang="es-ES" dirty="0" smtClean="0"/>
              <a:t> os fósiles?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Que é un fósil?</a:t>
            </a:r>
          </a:p>
          <a:p>
            <a:r>
              <a:rPr lang="es-ES" dirty="0" smtClean="0"/>
              <a:t>Que é a fosilización? Como é o proceso de fosilización?</a:t>
            </a:r>
          </a:p>
          <a:p>
            <a:pPr marL="114300" indent="0">
              <a:buNone/>
            </a:pPr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www.youtube.com/watch?v=w1HdhVG8TGs</a:t>
            </a:r>
            <a:endParaRPr lang="es-ES" dirty="0" smtClean="0"/>
          </a:p>
          <a:p>
            <a:r>
              <a:rPr lang="es-ES" dirty="0" smtClean="0"/>
              <a:t>Que é a </a:t>
            </a:r>
            <a:r>
              <a:rPr lang="es-ES" dirty="0" err="1" smtClean="0"/>
              <a:t>paleontoloxía</a:t>
            </a:r>
            <a:r>
              <a:rPr lang="es-ES" dirty="0" smtClean="0"/>
              <a:t>?</a:t>
            </a:r>
          </a:p>
          <a:p>
            <a:r>
              <a:rPr lang="es-ES" dirty="0" smtClean="0"/>
              <a:t>Que proporcionan os fósiles? Que permiten?</a:t>
            </a:r>
          </a:p>
          <a:p>
            <a:r>
              <a:rPr lang="es-ES" dirty="0" smtClean="0"/>
              <a:t>Fósiles guía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57503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85" y="692696"/>
            <a:ext cx="69342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294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Páx</a:t>
            </a:r>
            <a:r>
              <a:rPr lang="es-ES" smtClean="0"/>
              <a:t> 58: 24, 25, 26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4988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4. A medida do tempo </a:t>
            </a:r>
            <a:r>
              <a:rPr lang="es-ES" dirty="0" err="1" smtClean="0"/>
              <a:t>xeolóxico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Que é a </a:t>
            </a:r>
            <a:r>
              <a:rPr lang="es-ES" dirty="0" err="1" smtClean="0"/>
              <a:t>xeocronoloxía</a:t>
            </a:r>
            <a:r>
              <a:rPr lang="es-ES" dirty="0" smtClean="0"/>
              <a:t>?</a:t>
            </a:r>
          </a:p>
          <a:p>
            <a:r>
              <a:rPr lang="es-ES" dirty="0" smtClean="0"/>
              <a:t>Que é a datación absoluta? E a relativa?</a:t>
            </a:r>
          </a:p>
          <a:p>
            <a:r>
              <a:rPr lang="es-ES" dirty="0" smtClean="0"/>
              <a:t>Técnicas de datación absoluta</a:t>
            </a:r>
          </a:p>
          <a:p>
            <a:pPr lvl="1"/>
            <a:r>
              <a:rPr lang="es-ES" dirty="0" err="1" smtClean="0"/>
              <a:t>Reloxos</a:t>
            </a:r>
            <a:r>
              <a:rPr lang="es-ES" dirty="0" smtClean="0"/>
              <a:t> </a:t>
            </a:r>
            <a:r>
              <a:rPr lang="es-ES" dirty="0" err="1" smtClean="0"/>
              <a:t>biolóxicos</a:t>
            </a:r>
            <a:endParaRPr lang="es-ES" dirty="0" smtClean="0"/>
          </a:p>
          <a:p>
            <a:pPr lvl="1"/>
            <a:r>
              <a:rPr lang="es-ES" dirty="0" err="1" smtClean="0"/>
              <a:t>Reloxos</a:t>
            </a:r>
            <a:r>
              <a:rPr lang="es-ES" dirty="0" smtClean="0"/>
              <a:t> estratigráficos</a:t>
            </a:r>
          </a:p>
          <a:p>
            <a:pPr lvl="1"/>
            <a:r>
              <a:rPr lang="es-ES" dirty="0" err="1" smtClean="0"/>
              <a:t>Reloxos</a:t>
            </a:r>
            <a:r>
              <a:rPr lang="es-ES" dirty="0" smtClean="0"/>
              <a:t> radioactivos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97094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692696"/>
            <a:ext cx="412432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439833"/>
            <a:ext cx="3400425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068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15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985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73</TotalTime>
  <Words>275</Words>
  <Application>Microsoft Office PowerPoint</Application>
  <PresentationFormat>Presentación en pantalla (4:3)</PresentationFormat>
  <Paragraphs>64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Adyacencia</vt:lpstr>
      <vt:lpstr>Unidade 3</vt:lpstr>
      <vt:lpstr>1. Ideas históricas sobre a idade da Terra</vt:lpstr>
      <vt:lpstr>2. Actualismo e uniformismo</vt:lpstr>
      <vt:lpstr>3. Que nos din os fósiles?</vt:lpstr>
      <vt:lpstr>Presentación de PowerPoint</vt:lpstr>
      <vt:lpstr>Presentación de PowerPoint</vt:lpstr>
      <vt:lpstr>4. A medida do tempo xeolóxico</vt:lpstr>
      <vt:lpstr>Presentación de PowerPoint</vt:lpstr>
      <vt:lpstr>Presentación de PowerPoint</vt:lpstr>
      <vt:lpstr>Presentación de PowerPoint</vt:lpstr>
      <vt:lpstr>Presentación de PowerPoint</vt:lpstr>
      <vt:lpstr>5. Xeocronoloxía ou datación relativa</vt:lpstr>
      <vt:lpstr>Presentación de PowerPoint</vt:lpstr>
      <vt:lpstr>6. Xeoloxía histórica</vt:lpstr>
      <vt:lpstr>7. Precámbrico. O pasado máis remoto</vt:lpstr>
      <vt:lpstr>8. Paleozoico. A diversidade da vida</vt:lpstr>
      <vt:lpstr>9. Mesozoico. A era dos réptiles</vt:lpstr>
      <vt:lpstr>10. Cenozoico</vt:lpstr>
      <vt:lpstr>Presentación de PowerPoint</vt:lpstr>
    </vt:vector>
  </TitlesOfParts>
  <Company>GP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Unidade 3</dc:title>
  <dc:creator>ADMIN</dc:creator>
  <cp:lastModifiedBy>ADMIN</cp:lastModifiedBy>
  <cp:revision>9</cp:revision>
  <dcterms:created xsi:type="dcterms:W3CDTF">2017-11-28T10:43:44Z</dcterms:created>
  <dcterms:modified xsi:type="dcterms:W3CDTF">2017-12-12T10:58:00Z</dcterms:modified>
</cp:coreProperties>
</file>