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6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91" r:id="rId19"/>
    <p:sldId id="292" r:id="rId20"/>
    <p:sldId id="29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 type="screen4x3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521" y="0"/>
            <a:ext cx="9135745" cy="6858000"/>
          </a:xfrm>
          <a:custGeom>
            <a:avLst/>
            <a:gdLst/>
            <a:ahLst/>
            <a:cxnLst/>
            <a:rect l="l" t="t" r="r" b="b"/>
            <a:pathLst>
              <a:path w="9135745" h="6858000">
                <a:moveTo>
                  <a:pt x="9135478" y="0"/>
                </a:moveTo>
                <a:lnTo>
                  <a:pt x="0" y="0"/>
                </a:lnTo>
                <a:lnTo>
                  <a:pt x="0" y="6858000"/>
                </a:lnTo>
                <a:lnTo>
                  <a:pt x="9135478" y="6858000"/>
                </a:lnTo>
                <a:lnTo>
                  <a:pt x="9135478" y="0"/>
                </a:lnTo>
                <a:close/>
              </a:path>
            </a:pathLst>
          </a:custGeom>
          <a:solidFill>
            <a:srgbClr val="3366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521" y="0"/>
            <a:ext cx="9135745" cy="6858000"/>
          </a:xfrm>
          <a:custGeom>
            <a:avLst/>
            <a:gdLst/>
            <a:ahLst/>
            <a:cxnLst/>
            <a:rect l="l" t="t" r="r" b="b"/>
            <a:pathLst>
              <a:path w="9135745" h="6858000">
                <a:moveTo>
                  <a:pt x="0" y="0"/>
                </a:moveTo>
                <a:lnTo>
                  <a:pt x="9135478" y="0"/>
                </a:lnTo>
              </a:path>
              <a:path w="9135745" h="6858000">
                <a:moveTo>
                  <a:pt x="9135478" y="6858000"/>
                </a:moveTo>
                <a:lnTo>
                  <a:pt x="0" y="6858000"/>
                </a:lnTo>
                <a:lnTo>
                  <a:pt x="0" y="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30">
                <a:moveTo>
                  <a:pt x="9144000" y="0"/>
                </a:moveTo>
                <a:lnTo>
                  <a:pt x="0" y="0"/>
                </a:lnTo>
                <a:lnTo>
                  <a:pt x="0" y="620687"/>
                </a:lnTo>
                <a:lnTo>
                  <a:pt x="9144000" y="620687"/>
                </a:lnTo>
                <a:lnTo>
                  <a:pt x="9144000" y="0"/>
                </a:lnTo>
                <a:close/>
              </a:path>
            </a:pathLst>
          </a:custGeom>
          <a:solidFill>
            <a:srgbClr val="3366FF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30">
                <a:moveTo>
                  <a:pt x="0" y="0"/>
                </a:moveTo>
                <a:lnTo>
                  <a:pt x="9144000" y="0"/>
                </a:lnTo>
                <a:lnTo>
                  <a:pt x="9144000" y="620687"/>
                </a:lnTo>
                <a:lnTo>
                  <a:pt x="0" y="620687"/>
                </a:lnTo>
                <a:lnTo>
                  <a:pt x="0" y="0"/>
                </a:lnTo>
                <a:close/>
              </a:path>
            </a:pathLst>
          </a:custGeom>
          <a:ln w="508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570660" y="170606"/>
            <a:ext cx="287655" cy="269875"/>
          </a:xfrm>
          <a:custGeom>
            <a:avLst/>
            <a:gdLst/>
            <a:ahLst/>
            <a:cxnLst/>
            <a:rect l="l" t="t" r="r" b="b"/>
            <a:pathLst>
              <a:path w="287654" h="269875">
                <a:moveTo>
                  <a:pt x="143675" y="0"/>
                </a:moveTo>
                <a:lnTo>
                  <a:pt x="0" y="161924"/>
                </a:lnTo>
                <a:lnTo>
                  <a:pt x="47891" y="161924"/>
                </a:lnTo>
                <a:lnTo>
                  <a:pt x="47891" y="269874"/>
                </a:lnTo>
                <a:lnTo>
                  <a:pt x="239445" y="269874"/>
                </a:lnTo>
                <a:lnTo>
                  <a:pt x="239445" y="161924"/>
                </a:lnTo>
                <a:lnTo>
                  <a:pt x="287337" y="161924"/>
                </a:lnTo>
                <a:lnTo>
                  <a:pt x="143675" y="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570660" y="170606"/>
            <a:ext cx="287655" cy="269875"/>
          </a:xfrm>
          <a:custGeom>
            <a:avLst/>
            <a:gdLst/>
            <a:ahLst/>
            <a:cxnLst/>
            <a:rect l="l" t="t" r="r" b="b"/>
            <a:pathLst>
              <a:path w="287654" h="269875">
                <a:moveTo>
                  <a:pt x="47891" y="269874"/>
                </a:moveTo>
                <a:lnTo>
                  <a:pt x="47891" y="161924"/>
                </a:lnTo>
                <a:lnTo>
                  <a:pt x="0" y="161924"/>
                </a:lnTo>
                <a:lnTo>
                  <a:pt x="143675" y="0"/>
                </a:lnTo>
                <a:lnTo>
                  <a:pt x="287337" y="161924"/>
                </a:lnTo>
                <a:lnTo>
                  <a:pt x="239445" y="161924"/>
                </a:lnTo>
                <a:lnTo>
                  <a:pt x="239445" y="269874"/>
                </a:lnTo>
                <a:lnTo>
                  <a:pt x="47891" y="269874"/>
                </a:lnTo>
                <a:close/>
              </a:path>
            </a:pathLst>
          </a:custGeom>
          <a:ln w="317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023098" y="170606"/>
            <a:ext cx="215900" cy="262255"/>
          </a:xfrm>
          <a:custGeom>
            <a:avLst/>
            <a:gdLst/>
            <a:ahLst/>
            <a:cxnLst/>
            <a:rect l="l" t="t" r="r" b="b"/>
            <a:pathLst>
              <a:path w="215900" h="262255">
                <a:moveTo>
                  <a:pt x="215900" y="0"/>
                </a:moveTo>
                <a:lnTo>
                  <a:pt x="0" y="130975"/>
                </a:lnTo>
                <a:lnTo>
                  <a:pt x="215900" y="261937"/>
                </a:lnTo>
                <a:lnTo>
                  <a:pt x="215900" y="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7023098" y="170606"/>
            <a:ext cx="215900" cy="262255"/>
          </a:xfrm>
          <a:custGeom>
            <a:avLst/>
            <a:gdLst/>
            <a:ahLst/>
            <a:cxnLst/>
            <a:rect l="l" t="t" r="r" b="b"/>
            <a:pathLst>
              <a:path w="215900" h="262255">
                <a:moveTo>
                  <a:pt x="215900" y="261937"/>
                </a:moveTo>
                <a:lnTo>
                  <a:pt x="0" y="130975"/>
                </a:lnTo>
                <a:lnTo>
                  <a:pt x="215900" y="0"/>
                </a:lnTo>
                <a:lnTo>
                  <a:pt x="215900" y="261937"/>
                </a:lnTo>
                <a:close/>
              </a:path>
            </a:pathLst>
          </a:custGeom>
          <a:ln w="317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7404100" y="172194"/>
            <a:ext cx="215900" cy="262255"/>
          </a:xfrm>
          <a:custGeom>
            <a:avLst/>
            <a:gdLst/>
            <a:ahLst/>
            <a:cxnLst/>
            <a:rect l="l" t="t" r="r" b="b"/>
            <a:pathLst>
              <a:path w="215900" h="262255">
                <a:moveTo>
                  <a:pt x="0" y="0"/>
                </a:moveTo>
                <a:lnTo>
                  <a:pt x="0" y="261937"/>
                </a:lnTo>
                <a:lnTo>
                  <a:pt x="215900" y="130975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7404100" y="172194"/>
            <a:ext cx="215900" cy="262255"/>
          </a:xfrm>
          <a:custGeom>
            <a:avLst/>
            <a:gdLst/>
            <a:ahLst/>
            <a:cxnLst/>
            <a:rect l="l" t="t" r="r" b="b"/>
            <a:pathLst>
              <a:path w="215900" h="262255">
                <a:moveTo>
                  <a:pt x="0" y="0"/>
                </a:moveTo>
                <a:lnTo>
                  <a:pt x="215900" y="130975"/>
                </a:lnTo>
                <a:lnTo>
                  <a:pt x="0" y="261937"/>
                </a:lnTo>
                <a:lnTo>
                  <a:pt x="0" y="0"/>
                </a:lnTo>
                <a:close/>
              </a:path>
            </a:pathLst>
          </a:custGeom>
          <a:ln w="317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7731125" y="180125"/>
            <a:ext cx="269875" cy="252729"/>
          </a:xfrm>
          <a:custGeom>
            <a:avLst/>
            <a:gdLst/>
            <a:ahLst/>
            <a:cxnLst/>
            <a:rect l="l" t="t" r="r" b="b"/>
            <a:pathLst>
              <a:path w="269875" h="252729">
                <a:moveTo>
                  <a:pt x="224891" y="0"/>
                </a:moveTo>
                <a:lnTo>
                  <a:pt x="134937" y="84137"/>
                </a:lnTo>
                <a:lnTo>
                  <a:pt x="44983" y="0"/>
                </a:lnTo>
                <a:lnTo>
                  <a:pt x="0" y="42075"/>
                </a:lnTo>
                <a:lnTo>
                  <a:pt x="89954" y="126212"/>
                </a:lnTo>
                <a:lnTo>
                  <a:pt x="0" y="210350"/>
                </a:lnTo>
                <a:lnTo>
                  <a:pt x="44983" y="252425"/>
                </a:lnTo>
                <a:lnTo>
                  <a:pt x="134937" y="168275"/>
                </a:lnTo>
                <a:lnTo>
                  <a:pt x="224891" y="252425"/>
                </a:lnTo>
                <a:lnTo>
                  <a:pt x="269875" y="210350"/>
                </a:lnTo>
                <a:lnTo>
                  <a:pt x="179920" y="126212"/>
                </a:lnTo>
                <a:lnTo>
                  <a:pt x="269875" y="42075"/>
                </a:lnTo>
                <a:lnTo>
                  <a:pt x="224891" y="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7731125" y="180125"/>
            <a:ext cx="269875" cy="252729"/>
          </a:xfrm>
          <a:custGeom>
            <a:avLst/>
            <a:gdLst/>
            <a:ahLst/>
            <a:cxnLst/>
            <a:rect l="l" t="t" r="r" b="b"/>
            <a:pathLst>
              <a:path w="269875" h="252729">
                <a:moveTo>
                  <a:pt x="0" y="210350"/>
                </a:moveTo>
                <a:lnTo>
                  <a:pt x="89954" y="126212"/>
                </a:lnTo>
                <a:lnTo>
                  <a:pt x="0" y="42075"/>
                </a:lnTo>
                <a:lnTo>
                  <a:pt x="44983" y="0"/>
                </a:lnTo>
                <a:lnTo>
                  <a:pt x="134937" y="84137"/>
                </a:lnTo>
                <a:lnTo>
                  <a:pt x="224891" y="0"/>
                </a:lnTo>
                <a:lnTo>
                  <a:pt x="269875" y="42075"/>
                </a:lnTo>
                <a:lnTo>
                  <a:pt x="179920" y="126212"/>
                </a:lnTo>
                <a:lnTo>
                  <a:pt x="269875" y="210350"/>
                </a:lnTo>
                <a:lnTo>
                  <a:pt x="224891" y="252425"/>
                </a:lnTo>
                <a:lnTo>
                  <a:pt x="134937" y="168275"/>
                </a:lnTo>
                <a:lnTo>
                  <a:pt x="44983" y="252425"/>
                </a:lnTo>
                <a:lnTo>
                  <a:pt x="0" y="210350"/>
                </a:lnTo>
                <a:close/>
              </a:path>
            </a:pathLst>
          </a:custGeom>
          <a:ln w="317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521" y="0"/>
            <a:ext cx="9135745" cy="6858000"/>
          </a:xfrm>
          <a:custGeom>
            <a:avLst/>
            <a:gdLst/>
            <a:ahLst/>
            <a:cxnLst/>
            <a:rect l="l" t="t" r="r" b="b"/>
            <a:pathLst>
              <a:path w="9135745" h="6858000">
                <a:moveTo>
                  <a:pt x="9135478" y="0"/>
                </a:moveTo>
                <a:lnTo>
                  <a:pt x="0" y="0"/>
                </a:lnTo>
                <a:lnTo>
                  <a:pt x="0" y="6858000"/>
                </a:lnTo>
                <a:lnTo>
                  <a:pt x="9135478" y="6858000"/>
                </a:lnTo>
                <a:lnTo>
                  <a:pt x="9135478" y="0"/>
                </a:lnTo>
                <a:close/>
              </a:path>
            </a:pathLst>
          </a:custGeom>
          <a:solidFill>
            <a:srgbClr val="3366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521" y="0"/>
            <a:ext cx="9135745" cy="6858000"/>
          </a:xfrm>
          <a:custGeom>
            <a:avLst/>
            <a:gdLst/>
            <a:ahLst/>
            <a:cxnLst/>
            <a:rect l="l" t="t" r="r" b="b"/>
            <a:pathLst>
              <a:path w="9135745" h="6858000">
                <a:moveTo>
                  <a:pt x="0" y="0"/>
                </a:moveTo>
                <a:lnTo>
                  <a:pt x="9135478" y="0"/>
                </a:lnTo>
              </a:path>
              <a:path w="9135745" h="6858000">
                <a:moveTo>
                  <a:pt x="9135478" y="6858000"/>
                </a:moveTo>
                <a:lnTo>
                  <a:pt x="0" y="6858000"/>
                </a:lnTo>
                <a:lnTo>
                  <a:pt x="0" y="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30">
                <a:moveTo>
                  <a:pt x="9144000" y="0"/>
                </a:moveTo>
                <a:lnTo>
                  <a:pt x="0" y="0"/>
                </a:lnTo>
                <a:lnTo>
                  <a:pt x="0" y="620687"/>
                </a:lnTo>
                <a:lnTo>
                  <a:pt x="9144000" y="620687"/>
                </a:lnTo>
                <a:lnTo>
                  <a:pt x="9144000" y="0"/>
                </a:lnTo>
                <a:close/>
              </a:path>
            </a:pathLst>
          </a:custGeom>
          <a:solidFill>
            <a:srgbClr val="3366FF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30">
                <a:moveTo>
                  <a:pt x="0" y="0"/>
                </a:moveTo>
                <a:lnTo>
                  <a:pt x="9144000" y="0"/>
                </a:lnTo>
                <a:lnTo>
                  <a:pt x="9144000" y="620687"/>
                </a:lnTo>
                <a:lnTo>
                  <a:pt x="0" y="620687"/>
                </a:lnTo>
                <a:lnTo>
                  <a:pt x="0" y="0"/>
                </a:lnTo>
                <a:close/>
              </a:path>
            </a:pathLst>
          </a:custGeom>
          <a:ln w="508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570660" y="170606"/>
            <a:ext cx="287655" cy="269875"/>
          </a:xfrm>
          <a:custGeom>
            <a:avLst/>
            <a:gdLst/>
            <a:ahLst/>
            <a:cxnLst/>
            <a:rect l="l" t="t" r="r" b="b"/>
            <a:pathLst>
              <a:path w="287654" h="269875">
                <a:moveTo>
                  <a:pt x="143675" y="0"/>
                </a:moveTo>
                <a:lnTo>
                  <a:pt x="0" y="161924"/>
                </a:lnTo>
                <a:lnTo>
                  <a:pt x="47891" y="161924"/>
                </a:lnTo>
                <a:lnTo>
                  <a:pt x="47891" y="269874"/>
                </a:lnTo>
                <a:lnTo>
                  <a:pt x="239445" y="269874"/>
                </a:lnTo>
                <a:lnTo>
                  <a:pt x="239445" y="161924"/>
                </a:lnTo>
                <a:lnTo>
                  <a:pt x="287337" y="161924"/>
                </a:lnTo>
                <a:lnTo>
                  <a:pt x="143675" y="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570660" y="170606"/>
            <a:ext cx="287655" cy="269875"/>
          </a:xfrm>
          <a:custGeom>
            <a:avLst/>
            <a:gdLst/>
            <a:ahLst/>
            <a:cxnLst/>
            <a:rect l="l" t="t" r="r" b="b"/>
            <a:pathLst>
              <a:path w="287654" h="269875">
                <a:moveTo>
                  <a:pt x="47891" y="269874"/>
                </a:moveTo>
                <a:lnTo>
                  <a:pt x="47891" y="161924"/>
                </a:lnTo>
                <a:lnTo>
                  <a:pt x="0" y="161924"/>
                </a:lnTo>
                <a:lnTo>
                  <a:pt x="143675" y="0"/>
                </a:lnTo>
                <a:lnTo>
                  <a:pt x="287337" y="161924"/>
                </a:lnTo>
                <a:lnTo>
                  <a:pt x="239445" y="161924"/>
                </a:lnTo>
                <a:lnTo>
                  <a:pt x="239445" y="269874"/>
                </a:lnTo>
                <a:lnTo>
                  <a:pt x="47891" y="269874"/>
                </a:lnTo>
                <a:close/>
              </a:path>
            </a:pathLst>
          </a:custGeom>
          <a:ln w="317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023098" y="170606"/>
            <a:ext cx="215900" cy="262255"/>
          </a:xfrm>
          <a:custGeom>
            <a:avLst/>
            <a:gdLst/>
            <a:ahLst/>
            <a:cxnLst/>
            <a:rect l="l" t="t" r="r" b="b"/>
            <a:pathLst>
              <a:path w="215900" h="262255">
                <a:moveTo>
                  <a:pt x="215900" y="0"/>
                </a:moveTo>
                <a:lnTo>
                  <a:pt x="0" y="130975"/>
                </a:lnTo>
                <a:lnTo>
                  <a:pt x="215900" y="261937"/>
                </a:lnTo>
                <a:lnTo>
                  <a:pt x="215900" y="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7023098" y="170606"/>
            <a:ext cx="215900" cy="262255"/>
          </a:xfrm>
          <a:custGeom>
            <a:avLst/>
            <a:gdLst/>
            <a:ahLst/>
            <a:cxnLst/>
            <a:rect l="l" t="t" r="r" b="b"/>
            <a:pathLst>
              <a:path w="215900" h="262255">
                <a:moveTo>
                  <a:pt x="215900" y="261937"/>
                </a:moveTo>
                <a:lnTo>
                  <a:pt x="0" y="130975"/>
                </a:lnTo>
                <a:lnTo>
                  <a:pt x="215900" y="0"/>
                </a:lnTo>
                <a:lnTo>
                  <a:pt x="215900" y="261937"/>
                </a:lnTo>
                <a:close/>
              </a:path>
            </a:pathLst>
          </a:custGeom>
          <a:ln w="317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7404100" y="172194"/>
            <a:ext cx="215900" cy="262255"/>
          </a:xfrm>
          <a:custGeom>
            <a:avLst/>
            <a:gdLst/>
            <a:ahLst/>
            <a:cxnLst/>
            <a:rect l="l" t="t" r="r" b="b"/>
            <a:pathLst>
              <a:path w="215900" h="262255">
                <a:moveTo>
                  <a:pt x="0" y="0"/>
                </a:moveTo>
                <a:lnTo>
                  <a:pt x="0" y="261937"/>
                </a:lnTo>
                <a:lnTo>
                  <a:pt x="215900" y="130975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7404100" y="172194"/>
            <a:ext cx="215900" cy="262255"/>
          </a:xfrm>
          <a:custGeom>
            <a:avLst/>
            <a:gdLst/>
            <a:ahLst/>
            <a:cxnLst/>
            <a:rect l="l" t="t" r="r" b="b"/>
            <a:pathLst>
              <a:path w="215900" h="262255">
                <a:moveTo>
                  <a:pt x="0" y="0"/>
                </a:moveTo>
                <a:lnTo>
                  <a:pt x="215900" y="130975"/>
                </a:lnTo>
                <a:lnTo>
                  <a:pt x="0" y="261937"/>
                </a:lnTo>
                <a:lnTo>
                  <a:pt x="0" y="0"/>
                </a:lnTo>
                <a:close/>
              </a:path>
            </a:pathLst>
          </a:custGeom>
          <a:ln w="317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7731125" y="180125"/>
            <a:ext cx="269875" cy="252729"/>
          </a:xfrm>
          <a:custGeom>
            <a:avLst/>
            <a:gdLst/>
            <a:ahLst/>
            <a:cxnLst/>
            <a:rect l="l" t="t" r="r" b="b"/>
            <a:pathLst>
              <a:path w="269875" h="252729">
                <a:moveTo>
                  <a:pt x="224891" y="0"/>
                </a:moveTo>
                <a:lnTo>
                  <a:pt x="134937" y="84137"/>
                </a:lnTo>
                <a:lnTo>
                  <a:pt x="44983" y="0"/>
                </a:lnTo>
                <a:lnTo>
                  <a:pt x="0" y="42075"/>
                </a:lnTo>
                <a:lnTo>
                  <a:pt x="89954" y="126212"/>
                </a:lnTo>
                <a:lnTo>
                  <a:pt x="0" y="210350"/>
                </a:lnTo>
                <a:lnTo>
                  <a:pt x="44983" y="252425"/>
                </a:lnTo>
                <a:lnTo>
                  <a:pt x="134937" y="168275"/>
                </a:lnTo>
                <a:lnTo>
                  <a:pt x="224891" y="252425"/>
                </a:lnTo>
                <a:lnTo>
                  <a:pt x="269875" y="210350"/>
                </a:lnTo>
                <a:lnTo>
                  <a:pt x="179920" y="126212"/>
                </a:lnTo>
                <a:lnTo>
                  <a:pt x="269875" y="42075"/>
                </a:lnTo>
                <a:lnTo>
                  <a:pt x="224891" y="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7731125" y="180125"/>
            <a:ext cx="269875" cy="252729"/>
          </a:xfrm>
          <a:custGeom>
            <a:avLst/>
            <a:gdLst/>
            <a:ahLst/>
            <a:cxnLst/>
            <a:rect l="l" t="t" r="r" b="b"/>
            <a:pathLst>
              <a:path w="269875" h="252729">
                <a:moveTo>
                  <a:pt x="0" y="210350"/>
                </a:moveTo>
                <a:lnTo>
                  <a:pt x="89954" y="126212"/>
                </a:lnTo>
                <a:lnTo>
                  <a:pt x="0" y="42075"/>
                </a:lnTo>
                <a:lnTo>
                  <a:pt x="44983" y="0"/>
                </a:lnTo>
                <a:lnTo>
                  <a:pt x="134937" y="84137"/>
                </a:lnTo>
                <a:lnTo>
                  <a:pt x="224891" y="0"/>
                </a:lnTo>
                <a:lnTo>
                  <a:pt x="269875" y="42075"/>
                </a:lnTo>
                <a:lnTo>
                  <a:pt x="179920" y="126212"/>
                </a:lnTo>
                <a:lnTo>
                  <a:pt x="269875" y="210350"/>
                </a:lnTo>
                <a:lnTo>
                  <a:pt x="224891" y="252425"/>
                </a:lnTo>
                <a:lnTo>
                  <a:pt x="134937" y="168275"/>
                </a:lnTo>
                <a:lnTo>
                  <a:pt x="44983" y="252425"/>
                </a:lnTo>
                <a:lnTo>
                  <a:pt x="0" y="210350"/>
                </a:lnTo>
                <a:close/>
              </a:path>
            </a:pathLst>
          </a:custGeom>
          <a:ln w="317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7177" y="140970"/>
            <a:ext cx="8589645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8679" y="1101090"/>
            <a:ext cx="8846641" cy="1945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Boca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hyperlink" Target="http://es.wikipedia.org/wiki/Blastoporo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13" Type="http://schemas.openxmlformats.org/officeDocument/2006/relationships/image" Target="../media/image50.jpg"/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12" Type="http://schemas.openxmlformats.org/officeDocument/2006/relationships/image" Target="../media/image49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11" Type="http://schemas.openxmlformats.org/officeDocument/2006/relationships/image" Target="../media/image48.jpg"/><Relationship Id="rId5" Type="http://schemas.openxmlformats.org/officeDocument/2006/relationships/image" Target="../media/image42.jpg"/><Relationship Id="rId10" Type="http://schemas.openxmlformats.org/officeDocument/2006/relationships/image" Target="../media/image47.jpg"/><Relationship Id="rId4" Type="http://schemas.openxmlformats.org/officeDocument/2006/relationships/image" Target="../media/image41.jpg"/><Relationship Id="rId9" Type="http://schemas.openxmlformats.org/officeDocument/2006/relationships/image" Target="../media/image46.jpg"/><Relationship Id="rId14" Type="http://schemas.openxmlformats.org/officeDocument/2006/relationships/image" Target="../media/image5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peciesde.com/gusanos/" TargetMode="External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g"/><Relationship Id="rId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g"/><Relationship Id="rId4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g"/><Relationship Id="rId3" Type="http://schemas.openxmlformats.org/officeDocument/2006/relationships/image" Target="../media/image76.png"/><Relationship Id="rId7" Type="http://schemas.openxmlformats.org/officeDocument/2006/relationships/image" Target="../media/image8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g"/><Relationship Id="rId11" Type="http://schemas.openxmlformats.org/officeDocument/2006/relationships/image" Target="../media/image84.jpg"/><Relationship Id="rId5" Type="http://schemas.openxmlformats.org/officeDocument/2006/relationships/image" Target="../media/image78.jpg"/><Relationship Id="rId10" Type="http://schemas.openxmlformats.org/officeDocument/2006/relationships/image" Target="../media/image83.jpg"/><Relationship Id="rId4" Type="http://schemas.openxmlformats.org/officeDocument/2006/relationships/image" Target="../media/image77.png"/><Relationship Id="rId9" Type="http://schemas.openxmlformats.org/officeDocument/2006/relationships/image" Target="../media/image8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jpg"/><Relationship Id="rId4" Type="http://schemas.openxmlformats.org/officeDocument/2006/relationships/image" Target="../media/image8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4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g"/><Relationship Id="rId5" Type="http://schemas.openxmlformats.org/officeDocument/2006/relationships/image" Target="../media/image92.jpg"/><Relationship Id="rId4" Type="http://schemas.openxmlformats.org/officeDocument/2006/relationships/image" Target="../media/image9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g"/><Relationship Id="rId3" Type="http://schemas.openxmlformats.org/officeDocument/2006/relationships/image" Target="../media/image90.png"/><Relationship Id="rId7" Type="http://schemas.openxmlformats.org/officeDocument/2006/relationships/image" Target="../media/image97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jpg"/><Relationship Id="rId5" Type="http://schemas.openxmlformats.org/officeDocument/2006/relationships/image" Target="../media/image95.jpg"/><Relationship Id="rId4" Type="http://schemas.openxmlformats.org/officeDocument/2006/relationships/image" Target="../media/image91.png"/><Relationship Id="rId9" Type="http://schemas.openxmlformats.org/officeDocument/2006/relationships/image" Target="../media/image9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g"/><Relationship Id="rId3" Type="http://schemas.openxmlformats.org/officeDocument/2006/relationships/image" Target="../media/image100.png"/><Relationship Id="rId7" Type="http://schemas.openxmlformats.org/officeDocument/2006/relationships/image" Target="../media/image104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g"/><Relationship Id="rId3" Type="http://schemas.openxmlformats.org/officeDocument/2006/relationships/image" Target="../media/image106.png"/><Relationship Id="rId7" Type="http://schemas.openxmlformats.org/officeDocument/2006/relationships/image" Target="../media/image109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10" Type="http://schemas.openxmlformats.org/officeDocument/2006/relationships/image" Target="../media/image112.jpg"/><Relationship Id="rId4" Type="http://schemas.openxmlformats.org/officeDocument/2006/relationships/image" Target="../media/image101.png"/><Relationship Id="rId9" Type="http://schemas.openxmlformats.org/officeDocument/2006/relationships/image" Target="../media/image111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g"/><Relationship Id="rId3" Type="http://schemas.openxmlformats.org/officeDocument/2006/relationships/image" Target="../media/image100.png"/><Relationship Id="rId7" Type="http://schemas.openxmlformats.org/officeDocument/2006/relationships/image" Target="../media/image115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118.jpg"/><Relationship Id="rId4" Type="http://schemas.openxmlformats.org/officeDocument/2006/relationships/image" Target="../media/image101.png"/><Relationship Id="rId9" Type="http://schemas.openxmlformats.org/officeDocument/2006/relationships/image" Target="../media/image117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jpg"/><Relationship Id="rId3" Type="http://schemas.openxmlformats.org/officeDocument/2006/relationships/image" Target="../media/image100.png"/><Relationship Id="rId7" Type="http://schemas.openxmlformats.org/officeDocument/2006/relationships/image" Target="../media/image121.jpg"/><Relationship Id="rId12" Type="http://schemas.openxmlformats.org/officeDocument/2006/relationships/image" Target="../media/image126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25.jpg"/><Relationship Id="rId5" Type="http://schemas.openxmlformats.org/officeDocument/2006/relationships/image" Target="../media/image119.png"/><Relationship Id="rId10" Type="http://schemas.openxmlformats.org/officeDocument/2006/relationships/image" Target="../media/image124.jpg"/><Relationship Id="rId4" Type="http://schemas.openxmlformats.org/officeDocument/2006/relationships/image" Target="../media/image101.png"/><Relationship Id="rId9" Type="http://schemas.openxmlformats.org/officeDocument/2006/relationships/image" Target="../media/image123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jpg"/><Relationship Id="rId3" Type="http://schemas.openxmlformats.org/officeDocument/2006/relationships/image" Target="../media/image100.png"/><Relationship Id="rId7" Type="http://schemas.openxmlformats.org/officeDocument/2006/relationships/image" Target="../media/image129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01.png"/><Relationship Id="rId9" Type="http://schemas.openxmlformats.org/officeDocument/2006/relationships/image" Target="../media/image13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3.png"/><Relationship Id="rId7" Type="http://schemas.openxmlformats.org/officeDocument/2006/relationships/image" Target="../media/image2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3659" y="1171741"/>
              <a:ext cx="195351" cy="1981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62372" y="1171741"/>
              <a:ext cx="195338" cy="19818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68158" y="1171741"/>
              <a:ext cx="195338" cy="19818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47700" y="704736"/>
              <a:ext cx="6560820" cy="750570"/>
            </a:xfrm>
            <a:custGeom>
              <a:avLst/>
              <a:gdLst/>
              <a:ahLst/>
              <a:cxnLst/>
              <a:rect l="l" t="t" r="r" b="b"/>
              <a:pathLst>
                <a:path w="6560820" h="750569">
                  <a:moveTo>
                    <a:pt x="5800064" y="306717"/>
                  </a:moveTo>
                  <a:lnTo>
                    <a:pt x="5755613" y="317296"/>
                  </a:lnTo>
                  <a:lnTo>
                    <a:pt x="5718848" y="349021"/>
                  </a:lnTo>
                  <a:lnTo>
                    <a:pt x="5694152" y="400646"/>
                  </a:lnTo>
                  <a:lnTo>
                    <a:pt x="5685917" y="470903"/>
                  </a:lnTo>
                  <a:lnTo>
                    <a:pt x="5687976" y="508360"/>
                  </a:lnTo>
                  <a:lnTo>
                    <a:pt x="5704444" y="569301"/>
                  </a:lnTo>
                  <a:lnTo>
                    <a:pt x="5736269" y="611294"/>
                  </a:lnTo>
                  <a:lnTo>
                    <a:pt x="5776878" y="632445"/>
                  </a:lnTo>
                  <a:lnTo>
                    <a:pt x="5800064" y="635088"/>
                  </a:lnTo>
                  <a:lnTo>
                    <a:pt x="5823236" y="632445"/>
                  </a:lnTo>
                  <a:lnTo>
                    <a:pt x="5863736" y="611294"/>
                  </a:lnTo>
                  <a:lnTo>
                    <a:pt x="5895374" y="569239"/>
                  </a:lnTo>
                  <a:lnTo>
                    <a:pt x="5911724" y="507797"/>
                  </a:lnTo>
                  <a:lnTo>
                    <a:pt x="5913767" y="469899"/>
                  </a:lnTo>
                  <a:lnTo>
                    <a:pt x="5911724" y="432883"/>
                  </a:lnTo>
                  <a:lnTo>
                    <a:pt x="5895374" y="372443"/>
                  </a:lnTo>
                  <a:lnTo>
                    <a:pt x="5863736" y="330517"/>
                  </a:lnTo>
                  <a:lnTo>
                    <a:pt x="5823236" y="309362"/>
                  </a:lnTo>
                  <a:lnTo>
                    <a:pt x="5800064" y="306717"/>
                  </a:lnTo>
                  <a:close/>
                </a:path>
                <a:path w="6560820" h="750569">
                  <a:moveTo>
                    <a:pt x="5339270" y="203479"/>
                  </a:moveTo>
                  <a:lnTo>
                    <a:pt x="5462638" y="203479"/>
                  </a:lnTo>
                  <a:lnTo>
                    <a:pt x="5462638" y="738339"/>
                  </a:lnTo>
                  <a:lnTo>
                    <a:pt x="5339270" y="738339"/>
                  </a:lnTo>
                  <a:lnTo>
                    <a:pt x="5339270" y="203479"/>
                  </a:lnTo>
                  <a:close/>
                </a:path>
                <a:path w="6560820" h="750569">
                  <a:moveTo>
                    <a:pt x="3589020" y="203479"/>
                  </a:moveTo>
                  <a:lnTo>
                    <a:pt x="3712387" y="203479"/>
                  </a:lnTo>
                  <a:lnTo>
                    <a:pt x="3712387" y="738339"/>
                  </a:lnTo>
                  <a:lnTo>
                    <a:pt x="3589020" y="738339"/>
                  </a:lnTo>
                  <a:lnTo>
                    <a:pt x="3589020" y="203479"/>
                  </a:lnTo>
                  <a:close/>
                </a:path>
                <a:path w="6560820" h="750569">
                  <a:moveTo>
                    <a:pt x="3040570" y="203479"/>
                  </a:moveTo>
                  <a:lnTo>
                    <a:pt x="3163938" y="203479"/>
                  </a:lnTo>
                  <a:lnTo>
                    <a:pt x="3163938" y="738339"/>
                  </a:lnTo>
                  <a:lnTo>
                    <a:pt x="3040570" y="738339"/>
                  </a:lnTo>
                  <a:lnTo>
                    <a:pt x="3040570" y="203479"/>
                  </a:lnTo>
                  <a:close/>
                </a:path>
                <a:path w="6560820" h="750569">
                  <a:moveTo>
                    <a:pt x="6403835" y="191388"/>
                  </a:moveTo>
                  <a:lnTo>
                    <a:pt x="6442905" y="195606"/>
                  </a:lnTo>
                  <a:lnTo>
                    <a:pt x="6494336" y="217274"/>
                  </a:lnTo>
                  <a:lnTo>
                    <a:pt x="6529616" y="251320"/>
                  </a:lnTo>
                  <a:lnTo>
                    <a:pt x="6549698" y="294570"/>
                  </a:lnTo>
                  <a:lnTo>
                    <a:pt x="6558862" y="351166"/>
                  </a:lnTo>
                  <a:lnTo>
                    <a:pt x="6560566" y="405942"/>
                  </a:lnTo>
                  <a:lnTo>
                    <a:pt x="6560566" y="738339"/>
                  </a:lnTo>
                  <a:lnTo>
                    <a:pt x="6437198" y="738339"/>
                  </a:lnTo>
                  <a:lnTo>
                    <a:pt x="6437198" y="465366"/>
                  </a:lnTo>
                  <a:lnTo>
                    <a:pt x="6436705" y="425878"/>
                  </a:lnTo>
                  <a:lnTo>
                    <a:pt x="6432756" y="369843"/>
                  </a:lnTo>
                  <a:lnTo>
                    <a:pt x="6418926" y="330704"/>
                  </a:lnTo>
                  <a:lnTo>
                    <a:pt x="6384023" y="303193"/>
                  </a:lnTo>
                  <a:lnTo>
                    <a:pt x="6360807" y="299669"/>
                  </a:lnTo>
                  <a:lnTo>
                    <a:pt x="6345196" y="300928"/>
                  </a:lnTo>
                  <a:lnTo>
                    <a:pt x="6303302" y="319811"/>
                  </a:lnTo>
                  <a:lnTo>
                    <a:pt x="6274119" y="357400"/>
                  </a:lnTo>
                  <a:lnTo>
                    <a:pt x="6261315" y="420543"/>
                  </a:lnTo>
                  <a:lnTo>
                    <a:pt x="6258953" y="496087"/>
                  </a:lnTo>
                  <a:lnTo>
                    <a:pt x="6258953" y="738339"/>
                  </a:lnTo>
                  <a:lnTo>
                    <a:pt x="6135598" y="738339"/>
                  </a:lnTo>
                  <a:lnTo>
                    <a:pt x="6135598" y="203479"/>
                  </a:lnTo>
                  <a:lnTo>
                    <a:pt x="6250178" y="203479"/>
                  </a:lnTo>
                  <a:lnTo>
                    <a:pt x="6250178" y="282041"/>
                  </a:lnTo>
                  <a:lnTo>
                    <a:pt x="6282663" y="242379"/>
                  </a:lnTo>
                  <a:lnTo>
                    <a:pt x="6319100" y="214050"/>
                  </a:lnTo>
                  <a:lnTo>
                    <a:pt x="6359491" y="197054"/>
                  </a:lnTo>
                  <a:lnTo>
                    <a:pt x="6403835" y="191388"/>
                  </a:lnTo>
                  <a:close/>
                </a:path>
                <a:path w="6560820" h="750569">
                  <a:moveTo>
                    <a:pt x="5799620" y="191388"/>
                  </a:moveTo>
                  <a:lnTo>
                    <a:pt x="5850135" y="196315"/>
                  </a:lnTo>
                  <a:lnTo>
                    <a:pt x="5895878" y="211094"/>
                  </a:lnTo>
                  <a:lnTo>
                    <a:pt x="5936846" y="235724"/>
                  </a:lnTo>
                  <a:lnTo>
                    <a:pt x="5973038" y="270205"/>
                  </a:lnTo>
                  <a:lnTo>
                    <a:pt x="6002616" y="312215"/>
                  </a:lnTo>
                  <a:lnTo>
                    <a:pt x="6023741" y="359416"/>
                  </a:lnTo>
                  <a:lnTo>
                    <a:pt x="6036416" y="411808"/>
                  </a:lnTo>
                  <a:lnTo>
                    <a:pt x="6040640" y="469391"/>
                  </a:lnTo>
                  <a:lnTo>
                    <a:pt x="6036375" y="527487"/>
                  </a:lnTo>
                  <a:lnTo>
                    <a:pt x="6023578" y="580386"/>
                  </a:lnTo>
                  <a:lnTo>
                    <a:pt x="6002246" y="628090"/>
                  </a:lnTo>
                  <a:lnTo>
                    <a:pt x="5972378" y="670598"/>
                  </a:lnTo>
                  <a:lnTo>
                    <a:pt x="5936033" y="705521"/>
                  </a:lnTo>
                  <a:lnTo>
                    <a:pt x="5895273" y="730469"/>
                  </a:lnTo>
                  <a:lnTo>
                    <a:pt x="5850098" y="745439"/>
                  </a:lnTo>
                  <a:lnTo>
                    <a:pt x="5800509" y="750430"/>
                  </a:lnTo>
                  <a:lnTo>
                    <a:pt x="5768828" y="748351"/>
                  </a:lnTo>
                  <a:lnTo>
                    <a:pt x="5707692" y="731726"/>
                  </a:lnTo>
                  <a:lnTo>
                    <a:pt x="5650894" y="698626"/>
                  </a:lnTo>
                  <a:lnTo>
                    <a:pt x="5606665" y="649905"/>
                  </a:lnTo>
                  <a:lnTo>
                    <a:pt x="5576526" y="585878"/>
                  </a:lnTo>
                  <a:lnTo>
                    <a:pt x="5567060" y="548527"/>
                  </a:lnTo>
                  <a:lnTo>
                    <a:pt x="5561381" y="507683"/>
                  </a:lnTo>
                  <a:lnTo>
                    <a:pt x="5559488" y="463346"/>
                  </a:lnTo>
                  <a:lnTo>
                    <a:pt x="5561381" y="428377"/>
                  </a:lnTo>
                  <a:lnTo>
                    <a:pt x="5576526" y="360135"/>
                  </a:lnTo>
                  <a:lnTo>
                    <a:pt x="5606501" y="295825"/>
                  </a:lnTo>
                  <a:lnTo>
                    <a:pt x="5649415" y="245462"/>
                  </a:lnTo>
                  <a:lnTo>
                    <a:pt x="5704179" y="210934"/>
                  </a:lnTo>
                  <a:lnTo>
                    <a:pt x="5766187" y="193560"/>
                  </a:lnTo>
                  <a:lnTo>
                    <a:pt x="5799620" y="191388"/>
                  </a:lnTo>
                  <a:close/>
                </a:path>
                <a:path w="6560820" h="750569">
                  <a:moveTo>
                    <a:pt x="5037645" y="191388"/>
                  </a:moveTo>
                  <a:lnTo>
                    <a:pt x="5078048" y="194017"/>
                  </a:lnTo>
                  <a:lnTo>
                    <a:pt x="5145762" y="215043"/>
                  </a:lnTo>
                  <a:lnTo>
                    <a:pt x="5196443" y="257222"/>
                  </a:lnTo>
                  <a:lnTo>
                    <a:pt x="5232553" y="321312"/>
                  </a:lnTo>
                  <a:lnTo>
                    <a:pt x="5245303" y="361619"/>
                  </a:lnTo>
                  <a:lnTo>
                    <a:pt x="5214899" y="367915"/>
                  </a:lnTo>
                  <a:lnTo>
                    <a:pt x="5184495" y="374211"/>
                  </a:lnTo>
                  <a:lnTo>
                    <a:pt x="5154091" y="380507"/>
                  </a:lnTo>
                  <a:lnTo>
                    <a:pt x="5123688" y="386803"/>
                  </a:lnTo>
                  <a:lnTo>
                    <a:pt x="5119644" y="367189"/>
                  </a:lnTo>
                  <a:lnTo>
                    <a:pt x="5095811" y="323837"/>
                  </a:lnTo>
                  <a:lnTo>
                    <a:pt x="5055931" y="304013"/>
                  </a:lnTo>
                  <a:lnTo>
                    <a:pt x="5039398" y="302691"/>
                  </a:lnTo>
                  <a:lnTo>
                    <a:pt x="5017514" y="304973"/>
                  </a:lnTo>
                  <a:lnTo>
                    <a:pt x="4980747" y="323228"/>
                  </a:lnTo>
                  <a:lnTo>
                    <a:pt x="4953861" y="360531"/>
                  </a:lnTo>
                  <a:lnTo>
                    <a:pt x="4940136" y="421596"/>
                  </a:lnTo>
                  <a:lnTo>
                    <a:pt x="4938420" y="461340"/>
                  </a:lnTo>
                  <a:lnTo>
                    <a:pt x="4940163" y="505435"/>
                  </a:lnTo>
                  <a:lnTo>
                    <a:pt x="4954108" y="572671"/>
                  </a:lnTo>
                  <a:lnTo>
                    <a:pt x="4981439" y="612993"/>
                  </a:lnTo>
                  <a:lnTo>
                    <a:pt x="5018862" y="632633"/>
                  </a:lnTo>
                  <a:lnTo>
                    <a:pt x="5041150" y="635088"/>
                  </a:lnTo>
                  <a:lnTo>
                    <a:pt x="5057919" y="633657"/>
                  </a:lnTo>
                  <a:lnTo>
                    <a:pt x="5098669" y="612178"/>
                  </a:lnTo>
                  <a:lnTo>
                    <a:pt x="5124845" y="559248"/>
                  </a:lnTo>
                  <a:lnTo>
                    <a:pt x="5130279" y="533361"/>
                  </a:lnTo>
                  <a:lnTo>
                    <a:pt x="5160568" y="539276"/>
                  </a:lnTo>
                  <a:lnTo>
                    <a:pt x="5190859" y="545191"/>
                  </a:lnTo>
                  <a:lnTo>
                    <a:pt x="5221153" y="551106"/>
                  </a:lnTo>
                  <a:lnTo>
                    <a:pt x="5251450" y="557021"/>
                  </a:lnTo>
                  <a:lnTo>
                    <a:pt x="5239841" y="601944"/>
                  </a:lnTo>
                  <a:lnTo>
                    <a:pt x="5223897" y="641008"/>
                  </a:lnTo>
                  <a:lnTo>
                    <a:pt x="5203619" y="674217"/>
                  </a:lnTo>
                  <a:lnTo>
                    <a:pt x="5149948" y="722944"/>
                  </a:lnTo>
                  <a:lnTo>
                    <a:pt x="5078168" y="747375"/>
                  </a:lnTo>
                  <a:lnTo>
                    <a:pt x="5035448" y="750430"/>
                  </a:lnTo>
                  <a:lnTo>
                    <a:pt x="4986894" y="745801"/>
                  </a:lnTo>
                  <a:lnTo>
                    <a:pt x="4943528" y="731916"/>
                  </a:lnTo>
                  <a:lnTo>
                    <a:pt x="4905349" y="708778"/>
                  </a:lnTo>
                  <a:lnTo>
                    <a:pt x="4872355" y="676389"/>
                  </a:lnTo>
                  <a:lnTo>
                    <a:pt x="4845751" y="635817"/>
                  </a:lnTo>
                  <a:lnTo>
                    <a:pt x="4826749" y="588130"/>
                  </a:lnTo>
                  <a:lnTo>
                    <a:pt x="4815347" y="533328"/>
                  </a:lnTo>
                  <a:lnTo>
                    <a:pt x="4811547" y="471411"/>
                  </a:lnTo>
                  <a:lnTo>
                    <a:pt x="4815361" y="408850"/>
                  </a:lnTo>
                  <a:lnTo>
                    <a:pt x="4826804" y="353623"/>
                  </a:lnTo>
                  <a:lnTo>
                    <a:pt x="4845874" y="305728"/>
                  </a:lnTo>
                  <a:lnTo>
                    <a:pt x="4872570" y="265163"/>
                  </a:lnTo>
                  <a:lnTo>
                    <a:pt x="4905775" y="232885"/>
                  </a:lnTo>
                  <a:lnTo>
                    <a:pt x="4944354" y="209830"/>
                  </a:lnTo>
                  <a:lnTo>
                    <a:pt x="4988310" y="195999"/>
                  </a:lnTo>
                  <a:lnTo>
                    <a:pt x="5037645" y="191388"/>
                  </a:lnTo>
                  <a:close/>
                </a:path>
                <a:path w="6560820" h="750569">
                  <a:moveTo>
                    <a:pt x="4520463" y="191388"/>
                  </a:moveTo>
                  <a:lnTo>
                    <a:pt x="4559094" y="192789"/>
                  </a:lnTo>
                  <a:lnTo>
                    <a:pt x="4620558" y="203995"/>
                  </a:lnTo>
                  <a:lnTo>
                    <a:pt x="4662084" y="225762"/>
                  </a:lnTo>
                  <a:lnTo>
                    <a:pt x="4690506" y="254218"/>
                  </a:lnTo>
                  <a:lnTo>
                    <a:pt x="4707440" y="291566"/>
                  </a:lnTo>
                  <a:lnTo>
                    <a:pt x="4715674" y="354893"/>
                  </a:lnTo>
                  <a:lnTo>
                    <a:pt x="4716703" y="397370"/>
                  </a:lnTo>
                  <a:lnTo>
                    <a:pt x="4716372" y="438670"/>
                  </a:lnTo>
                  <a:lnTo>
                    <a:pt x="4716043" y="479971"/>
                  </a:lnTo>
                  <a:lnTo>
                    <a:pt x="4715714" y="521271"/>
                  </a:lnTo>
                  <a:lnTo>
                    <a:pt x="4715383" y="562571"/>
                  </a:lnTo>
                  <a:lnTo>
                    <a:pt x="4715754" y="595511"/>
                  </a:lnTo>
                  <a:lnTo>
                    <a:pt x="4718720" y="647512"/>
                  </a:lnTo>
                  <a:lnTo>
                    <a:pt x="4729818" y="701260"/>
                  </a:lnTo>
                  <a:lnTo>
                    <a:pt x="4743475" y="738339"/>
                  </a:lnTo>
                  <a:lnTo>
                    <a:pt x="4621428" y="738339"/>
                  </a:lnTo>
                  <a:lnTo>
                    <a:pt x="4609579" y="696531"/>
                  </a:lnTo>
                  <a:lnTo>
                    <a:pt x="4607534" y="688136"/>
                  </a:lnTo>
                  <a:lnTo>
                    <a:pt x="4606074" y="682599"/>
                  </a:lnTo>
                  <a:lnTo>
                    <a:pt x="4605185" y="679919"/>
                  </a:lnTo>
                  <a:lnTo>
                    <a:pt x="4589109" y="696441"/>
                  </a:lnTo>
                  <a:lnTo>
                    <a:pt x="4572484" y="710761"/>
                  </a:lnTo>
                  <a:lnTo>
                    <a:pt x="4537583" y="732802"/>
                  </a:lnTo>
                  <a:lnTo>
                    <a:pt x="4500376" y="746021"/>
                  </a:lnTo>
                  <a:lnTo>
                    <a:pt x="4460760" y="750430"/>
                  </a:lnTo>
                  <a:lnTo>
                    <a:pt x="4426665" y="747627"/>
                  </a:lnTo>
                  <a:lnTo>
                    <a:pt x="4369924" y="725211"/>
                  </a:lnTo>
                  <a:lnTo>
                    <a:pt x="4329121" y="681708"/>
                  </a:lnTo>
                  <a:lnTo>
                    <a:pt x="4308375" y="625048"/>
                  </a:lnTo>
                  <a:lnTo>
                    <a:pt x="4305782" y="592277"/>
                  </a:lnTo>
                  <a:lnTo>
                    <a:pt x="4306963" y="570229"/>
                  </a:lnTo>
                  <a:lnTo>
                    <a:pt x="4316401" y="529815"/>
                  </a:lnTo>
                  <a:lnTo>
                    <a:pt x="4335041" y="494738"/>
                  </a:lnTo>
                  <a:lnTo>
                    <a:pt x="4377563" y="457060"/>
                  </a:lnTo>
                  <a:lnTo>
                    <a:pt x="4419103" y="439362"/>
                  </a:lnTo>
                  <a:lnTo>
                    <a:pt x="4475683" y="424065"/>
                  </a:lnTo>
                  <a:lnTo>
                    <a:pt x="4515607" y="414907"/>
                  </a:lnTo>
                  <a:lnTo>
                    <a:pt x="4548890" y="406063"/>
                  </a:lnTo>
                  <a:lnTo>
                    <a:pt x="4575533" y="397533"/>
                  </a:lnTo>
                  <a:lnTo>
                    <a:pt x="4595533" y="389318"/>
                  </a:lnTo>
                  <a:lnTo>
                    <a:pt x="4595533" y="375208"/>
                  </a:lnTo>
                  <a:lnTo>
                    <a:pt x="4585653" y="327193"/>
                  </a:lnTo>
                  <a:lnTo>
                    <a:pt x="4552618" y="304012"/>
                  </a:lnTo>
                  <a:lnTo>
                    <a:pt x="4511675" y="299669"/>
                  </a:lnTo>
                  <a:lnTo>
                    <a:pt x="4496120" y="300597"/>
                  </a:lnTo>
                  <a:lnTo>
                    <a:pt x="4460316" y="314528"/>
                  </a:lnTo>
                  <a:lnTo>
                    <a:pt x="4436609" y="349418"/>
                  </a:lnTo>
                  <a:lnTo>
                    <a:pt x="4430458" y="366648"/>
                  </a:lnTo>
                  <a:lnTo>
                    <a:pt x="4318520" y="343484"/>
                  </a:lnTo>
                  <a:lnTo>
                    <a:pt x="4344196" y="275999"/>
                  </a:lnTo>
                  <a:lnTo>
                    <a:pt x="4383493" y="228650"/>
                  </a:lnTo>
                  <a:lnTo>
                    <a:pt x="4440777" y="200704"/>
                  </a:lnTo>
                  <a:lnTo>
                    <a:pt x="4477819" y="193717"/>
                  </a:lnTo>
                  <a:lnTo>
                    <a:pt x="4520463" y="191388"/>
                  </a:lnTo>
                  <a:close/>
                </a:path>
                <a:path w="6560820" h="750569">
                  <a:moveTo>
                    <a:pt x="4036644" y="191388"/>
                  </a:moveTo>
                  <a:lnTo>
                    <a:pt x="4077049" y="194017"/>
                  </a:lnTo>
                  <a:lnTo>
                    <a:pt x="4144766" y="215043"/>
                  </a:lnTo>
                  <a:lnTo>
                    <a:pt x="4195442" y="257222"/>
                  </a:lnTo>
                  <a:lnTo>
                    <a:pt x="4231552" y="321312"/>
                  </a:lnTo>
                  <a:lnTo>
                    <a:pt x="4244301" y="361619"/>
                  </a:lnTo>
                  <a:lnTo>
                    <a:pt x="4213898" y="367915"/>
                  </a:lnTo>
                  <a:lnTo>
                    <a:pt x="4183494" y="374211"/>
                  </a:lnTo>
                  <a:lnTo>
                    <a:pt x="4153090" y="380507"/>
                  </a:lnTo>
                  <a:lnTo>
                    <a:pt x="4122686" y="386803"/>
                  </a:lnTo>
                  <a:lnTo>
                    <a:pt x="4118643" y="367189"/>
                  </a:lnTo>
                  <a:lnTo>
                    <a:pt x="4094810" y="323837"/>
                  </a:lnTo>
                  <a:lnTo>
                    <a:pt x="4054930" y="304013"/>
                  </a:lnTo>
                  <a:lnTo>
                    <a:pt x="4038396" y="302691"/>
                  </a:lnTo>
                  <a:lnTo>
                    <a:pt x="4016518" y="304973"/>
                  </a:lnTo>
                  <a:lnTo>
                    <a:pt x="3979748" y="323228"/>
                  </a:lnTo>
                  <a:lnTo>
                    <a:pt x="3952862" y="360531"/>
                  </a:lnTo>
                  <a:lnTo>
                    <a:pt x="3939146" y="421596"/>
                  </a:lnTo>
                  <a:lnTo>
                    <a:pt x="3937431" y="461340"/>
                  </a:lnTo>
                  <a:lnTo>
                    <a:pt x="3939172" y="505435"/>
                  </a:lnTo>
                  <a:lnTo>
                    <a:pt x="3953108" y="572671"/>
                  </a:lnTo>
                  <a:lnTo>
                    <a:pt x="3980438" y="612993"/>
                  </a:lnTo>
                  <a:lnTo>
                    <a:pt x="4017866" y="632633"/>
                  </a:lnTo>
                  <a:lnTo>
                    <a:pt x="4040162" y="635088"/>
                  </a:lnTo>
                  <a:lnTo>
                    <a:pt x="4056923" y="633657"/>
                  </a:lnTo>
                  <a:lnTo>
                    <a:pt x="4097667" y="612178"/>
                  </a:lnTo>
                  <a:lnTo>
                    <a:pt x="4123844" y="559248"/>
                  </a:lnTo>
                  <a:lnTo>
                    <a:pt x="4129278" y="533361"/>
                  </a:lnTo>
                  <a:lnTo>
                    <a:pt x="4159567" y="539276"/>
                  </a:lnTo>
                  <a:lnTo>
                    <a:pt x="4189858" y="545191"/>
                  </a:lnTo>
                  <a:lnTo>
                    <a:pt x="4220151" y="551106"/>
                  </a:lnTo>
                  <a:lnTo>
                    <a:pt x="4250448" y="557021"/>
                  </a:lnTo>
                  <a:lnTo>
                    <a:pt x="4238840" y="601944"/>
                  </a:lnTo>
                  <a:lnTo>
                    <a:pt x="4222896" y="641008"/>
                  </a:lnTo>
                  <a:lnTo>
                    <a:pt x="4202617" y="674217"/>
                  </a:lnTo>
                  <a:lnTo>
                    <a:pt x="4148947" y="722944"/>
                  </a:lnTo>
                  <a:lnTo>
                    <a:pt x="4077166" y="747375"/>
                  </a:lnTo>
                  <a:lnTo>
                    <a:pt x="4034447" y="750430"/>
                  </a:lnTo>
                  <a:lnTo>
                    <a:pt x="3985898" y="745801"/>
                  </a:lnTo>
                  <a:lnTo>
                    <a:pt x="3942532" y="731916"/>
                  </a:lnTo>
                  <a:lnTo>
                    <a:pt x="3904350" y="708778"/>
                  </a:lnTo>
                  <a:lnTo>
                    <a:pt x="3871353" y="676389"/>
                  </a:lnTo>
                  <a:lnTo>
                    <a:pt x="3844750" y="635817"/>
                  </a:lnTo>
                  <a:lnTo>
                    <a:pt x="3825748" y="588130"/>
                  </a:lnTo>
                  <a:lnTo>
                    <a:pt x="3814346" y="533328"/>
                  </a:lnTo>
                  <a:lnTo>
                    <a:pt x="3810546" y="471411"/>
                  </a:lnTo>
                  <a:lnTo>
                    <a:pt x="3814360" y="408850"/>
                  </a:lnTo>
                  <a:lnTo>
                    <a:pt x="3825803" y="353623"/>
                  </a:lnTo>
                  <a:lnTo>
                    <a:pt x="3844873" y="305728"/>
                  </a:lnTo>
                  <a:lnTo>
                    <a:pt x="3871569" y="265163"/>
                  </a:lnTo>
                  <a:lnTo>
                    <a:pt x="3904774" y="232885"/>
                  </a:lnTo>
                  <a:lnTo>
                    <a:pt x="3943353" y="209830"/>
                  </a:lnTo>
                  <a:lnTo>
                    <a:pt x="3987309" y="195999"/>
                  </a:lnTo>
                  <a:lnTo>
                    <a:pt x="4036644" y="191388"/>
                  </a:lnTo>
                  <a:close/>
                </a:path>
                <a:path w="6560820" h="750569">
                  <a:moveTo>
                    <a:pt x="2709964" y="191388"/>
                  </a:moveTo>
                  <a:lnTo>
                    <a:pt x="2754743" y="193622"/>
                  </a:lnTo>
                  <a:lnTo>
                    <a:pt x="2793376" y="200325"/>
                  </a:lnTo>
                  <a:lnTo>
                    <a:pt x="2852204" y="227139"/>
                  </a:lnTo>
                  <a:lnTo>
                    <a:pt x="2891496" y="271459"/>
                  </a:lnTo>
                  <a:lnTo>
                    <a:pt x="2916301" y="332905"/>
                  </a:lnTo>
                  <a:lnTo>
                    <a:pt x="2887219" y="339077"/>
                  </a:lnTo>
                  <a:lnTo>
                    <a:pt x="2858135" y="345247"/>
                  </a:lnTo>
                  <a:lnTo>
                    <a:pt x="2829050" y="351416"/>
                  </a:lnTo>
                  <a:lnTo>
                    <a:pt x="2799969" y="357581"/>
                  </a:lnTo>
                  <a:lnTo>
                    <a:pt x="2795399" y="342883"/>
                  </a:lnTo>
                  <a:lnTo>
                    <a:pt x="2789156" y="330012"/>
                  </a:lnTo>
                  <a:lnTo>
                    <a:pt x="2760108" y="302470"/>
                  </a:lnTo>
                  <a:lnTo>
                    <a:pt x="2712161" y="293115"/>
                  </a:lnTo>
                  <a:lnTo>
                    <a:pt x="2689525" y="294092"/>
                  </a:lnTo>
                  <a:lnTo>
                    <a:pt x="2642362" y="308736"/>
                  </a:lnTo>
                  <a:lnTo>
                    <a:pt x="2628303" y="337438"/>
                  </a:lnTo>
                  <a:lnTo>
                    <a:pt x="2629072" y="344709"/>
                  </a:lnTo>
                  <a:lnTo>
                    <a:pt x="2677752" y="380125"/>
                  </a:lnTo>
                  <a:lnTo>
                    <a:pt x="2755836" y="402920"/>
                  </a:lnTo>
                  <a:lnTo>
                    <a:pt x="2801401" y="416483"/>
                  </a:lnTo>
                  <a:lnTo>
                    <a:pt x="2839531" y="431496"/>
                  </a:lnTo>
                  <a:lnTo>
                    <a:pt x="2893479" y="465874"/>
                  </a:lnTo>
                  <a:lnTo>
                    <a:pt x="2922454" y="511068"/>
                  </a:lnTo>
                  <a:lnTo>
                    <a:pt x="2932112" y="571131"/>
                  </a:lnTo>
                  <a:lnTo>
                    <a:pt x="2928764" y="606607"/>
                  </a:lnTo>
                  <a:lnTo>
                    <a:pt x="2901980" y="669815"/>
                  </a:lnTo>
                  <a:lnTo>
                    <a:pt x="2848557" y="720683"/>
                  </a:lnTo>
                  <a:lnTo>
                    <a:pt x="2812146" y="737209"/>
                  </a:lnTo>
                  <a:lnTo>
                    <a:pt x="2769314" y="747125"/>
                  </a:lnTo>
                  <a:lnTo>
                    <a:pt x="2720060" y="750430"/>
                  </a:lnTo>
                  <a:lnTo>
                    <a:pt x="2674909" y="747658"/>
                  </a:lnTo>
                  <a:lnTo>
                    <a:pt x="2634726" y="739346"/>
                  </a:lnTo>
                  <a:lnTo>
                    <a:pt x="2569260" y="706107"/>
                  </a:lnTo>
                  <a:lnTo>
                    <a:pt x="2523331" y="653851"/>
                  </a:lnTo>
                  <a:lnTo>
                    <a:pt x="2496604" y="585736"/>
                  </a:lnTo>
                  <a:lnTo>
                    <a:pt x="2527552" y="580324"/>
                  </a:lnTo>
                  <a:lnTo>
                    <a:pt x="2558503" y="574909"/>
                  </a:lnTo>
                  <a:lnTo>
                    <a:pt x="2589454" y="569495"/>
                  </a:lnTo>
                  <a:lnTo>
                    <a:pt x="2620403" y="564083"/>
                  </a:lnTo>
                  <a:lnTo>
                    <a:pt x="2625371" y="583488"/>
                  </a:lnTo>
                  <a:lnTo>
                    <a:pt x="2632368" y="600405"/>
                  </a:lnTo>
                  <a:lnTo>
                    <a:pt x="2665735" y="636148"/>
                  </a:lnTo>
                  <a:lnTo>
                    <a:pt x="2720060" y="648182"/>
                  </a:lnTo>
                  <a:lnTo>
                    <a:pt x="2742506" y="646924"/>
                  </a:lnTo>
                  <a:lnTo>
                    <a:pt x="2792056" y="628040"/>
                  </a:lnTo>
                  <a:lnTo>
                    <a:pt x="2808300" y="590270"/>
                  </a:lnTo>
                  <a:lnTo>
                    <a:pt x="2807752" y="582557"/>
                  </a:lnTo>
                  <a:lnTo>
                    <a:pt x="2772856" y="549316"/>
                  </a:lnTo>
                  <a:lnTo>
                    <a:pt x="2690458" y="526465"/>
                  </a:lnTo>
                  <a:lnTo>
                    <a:pt x="2636321" y="508806"/>
                  </a:lnTo>
                  <a:lnTo>
                    <a:pt x="2595850" y="491966"/>
                  </a:lnTo>
                  <a:lnTo>
                    <a:pt x="2544841" y="452177"/>
                  </a:lnTo>
                  <a:lnTo>
                    <a:pt x="2517181" y="391993"/>
                  </a:lnTo>
                  <a:lnTo>
                    <a:pt x="2513723" y="355574"/>
                  </a:lnTo>
                  <a:lnTo>
                    <a:pt x="2516714" y="322205"/>
                  </a:lnTo>
                  <a:lnTo>
                    <a:pt x="2540641" y="263782"/>
                  </a:lnTo>
                  <a:lnTo>
                    <a:pt x="2588797" y="218011"/>
                  </a:lnTo>
                  <a:lnTo>
                    <a:pt x="2662991" y="194346"/>
                  </a:lnTo>
                  <a:lnTo>
                    <a:pt x="2709964" y="191388"/>
                  </a:lnTo>
                  <a:close/>
                </a:path>
                <a:path w="6560820" h="750569">
                  <a:moveTo>
                    <a:pt x="2221763" y="191388"/>
                  </a:moveTo>
                  <a:lnTo>
                    <a:pt x="2260394" y="192789"/>
                  </a:lnTo>
                  <a:lnTo>
                    <a:pt x="2321858" y="203995"/>
                  </a:lnTo>
                  <a:lnTo>
                    <a:pt x="2363384" y="225762"/>
                  </a:lnTo>
                  <a:lnTo>
                    <a:pt x="2391806" y="254218"/>
                  </a:lnTo>
                  <a:lnTo>
                    <a:pt x="2408734" y="291566"/>
                  </a:lnTo>
                  <a:lnTo>
                    <a:pt x="2416973" y="354893"/>
                  </a:lnTo>
                  <a:lnTo>
                    <a:pt x="2418003" y="397370"/>
                  </a:lnTo>
                  <a:lnTo>
                    <a:pt x="2416683" y="562571"/>
                  </a:lnTo>
                  <a:lnTo>
                    <a:pt x="2417052" y="595511"/>
                  </a:lnTo>
                  <a:lnTo>
                    <a:pt x="2420015" y="647512"/>
                  </a:lnTo>
                  <a:lnTo>
                    <a:pt x="2431118" y="701260"/>
                  </a:lnTo>
                  <a:lnTo>
                    <a:pt x="2444775" y="738339"/>
                  </a:lnTo>
                  <a:lnTo>
                    <a:pt x="2322728" y="738339"/>
                  </a:lnTo>
                  <a:lnTo>
                    <a:pt x="2310879" y="696531"/>
                  </a:lnTo>
                  <a:lnTo>
                    <a:pt x="2308834" y="688136"/>
                  </a:lnTo>
                  <a:lnTo>
                    <a:pt x="2307361" y="682599"/>
                  </a:lnTo>
                  <a:lnTo>
                    <a:pt x="2306485" y="679919"/>
                  </a:lnTo>
                  <a:lnTo>
                    <a:pt x="2290409" y="696441"/>
                  </a:lnTo>
                  <a:lnTo>
                    <a:pt x="2273784" y="710761"/>
                  </a:lnTo>
                  <a:lnTo>
                    <a:pt x="2238883" y="732802"/>
                  </a:lnTo>
                  <a:lnTo>
                    <a:pt x="2201675" y="746021"/>
                  </a:lnTo>
                  <a:lnTo>
                    <a:pt x="2162048" y="750430"/>
                  </a:lnTo>
                  <a:lnTo>
                    <a:pt x="2127958" y="747627"/>
                  </a:lnTo>
                  <a:lnTo>
                    <a:pt x="2071218" y="725211"/>
                  </a:lnTo>
                  <a:lnTo>
                    <a:pt x="2030421" y="681708"/>
                  </a:lnTo>
                  <a:lnTo>
                    <a:pt x="2009675" y="625048"/>
                  </a:lnTo>
                  <a:lnTo>
                    <a:pt x="2007082" y="592277"/>
                  </a:lnTo>
                  <a:lnTo>
                    <a:pt x="2008261" y="570229"/>
                  </a:lnTo>
                  <a:lnTo>
                    <a:pt x="2017696" y="529815"/>
                  </a:lnTo>
                  <a:lnTo>
                    <a:pt x="2036341" y="494738"/>
                  </a:lnTo>
                  <a:lnTo>
                    <a:pt x="2078863" y="457060"/>
                  </a:lnTo>
                  <a:lnTo>
                    <a:pt x="2120403" y="439362"/>
                  </a:lnTo>
                  <a:lnTo>
                    <a:pt x="2176983" y="424065"/>
                  </a:lnTo>
                  <a:lnTo>
                    <a:pt x="2216905" y="414907"/>
                  </a:lnTo>
                  <a:lnTo>
                    <a:pt x="2250186" y="406063"/>
                  </a:lnTo>
                  <a:lnTo>
                    <a:pt x="2276827" y="397533"/>
                  </a:lnTo>
                  <a:lnTo>
                    <a:pt x="2296833" y="389318"/>
                  </a:lnTo>
                  <a:lnTo>
                    <a:pt x="2296833" y="375208"/>
                  </a:lnTo>
                  <a:lnTo>
                    <a:pt x="2286953" y="327193"/>
                  </a:lnTo>
                  <a:lnTo>
                    <a:pt x="2253913" y="304012"/>
                  </a:lnTo>
                  <a:lnTo>
                    <a:pt x="2212975" y="299669"/>
                  </a:lnTo>
                  <a:lnTo>
                    <a:pt x="2197420" y="300597"/>
                  </a:lnTo>
                  <a:lnTo>
                    <a:pt x="2161616" y="314528"/>
                  </a:lnTo>
                  <a:lnTo>
                    <a:pt x="2137904" y="349418"/>
                  </a:lnTo>
                  <a:lnTo>
                    <a:pt x="2131758" y="366648"/>
                  </a:lnTo>
                  <a:lnTo>
                    <a:pt x="2103773" y="360857"/>
                  </a:lnTo>
                  <a:lnTo>
                    <a:pt x="2075788" y="355066"/>
                  </a:lnTo>
                  <a:lnTo>
                    <a:pt x="2047799" y="349275"/>
                  </a:lnTo>
                  <a:lnTo>
                    <a:pt x="2019808" y="343484"/>
                  </a:lnTo>
                  <a:lnTo>
                    <a:pt x="2030949" y="307224"/>
                  </a:lnTo>
                  <a:lnTo>
                    <a:pt x="2063438" y="249808"/>
                  </a:lnTo>
                  <a:lnTo>
                    <a:pt x="2110629" y="212348"/>
                  </a:lnTo>
                  <a:lnTo>
                    <a:pt x="2179119" y="193717"/>
                  </a:lnTo>
                  <a:lnTo>
                    <a:pt x="2221763" y="191388"/>
                  </a:lnTo>
                  <a:close/>
                </a:path>
                <a:path w="6560820" h="750569">
                  <a:moveTo>
                    <a:pt x="1489189" y="191388"/>
                  </a:moveTo>
                  <a:lnTo>
                    <a:pt x="1529594" y="194017"/>
                  </a:lnTo>
                  <a:lnTo>
                    <a:pt x="1597311" y="215043"/>
                  </a:lnTo>
                  <a:lnTo>
                    <a:pt x="1647987" y="257222"/>
                  </a:lnTo>
                  <a:lnTo>
                    <a:pt x="1684097" y="321312"/>
                  </a:lnTo>
                  <a:lnTo>
                    <a:pt x="1696847" y="361619"/>
                  </a:lnTo>
                  <a:lnTo>
                    <a:pt x="1666443" y="367915"/>
                  </a:lnTo>
                  <a:lnTo>
                    <a:pt x="1636039" y="374211"/>
                  </a:lnTo>
                  <a:lnTo>
                    <a:pt x="1605635" y="380507"/>
                  </a:lnTo>
                  <a:lnTo>
                    <a:pt x="1575231" y="386803"/>
                  </a:lnTo>
                  <a:lnTo>
                    <a:pt x="1571188" y="367189"/>
                  </a:lnTo>
                  <a:lnTo>
                    <a:pt x="1547355" y="323837"/>
                  </a:lnTo>
                  <a:lnTo>
                    <a:pt x="1507477" y="304013"/>
                  </a:lnTo>
                  <a:lnTo>
                    <a:pt x="1490941" y="302691"/>
                  </a:lnTo>
                  <a:lnTo>
                    <a:pt x="1469065" y="304973"/>
                  </a:lnTo>
                  <a:lnTo>
                    <a:pt x="1432298" y="323228"/>
                  </a:lnTo>
                  <a:lnTo>
                    <a:pt x="1405407" y="360531"/>
                  </a:lnTo>
                  <a:lnTo>
                    <a:pt x="1391691" y="421596"/>
                  </a:lnTo>
                  <a:lnTo>
                    <a:pt x="1389976" y="461340"/>
                  </a:lnTo>
                  <a:lnTo>
                    <a:pt x="1391717" y="505435"/>
                  </a:lnTo>
                  <a:lnTo>
                    <a:pt x="1405653" y="572671"/>
                  </a:lnTo>
                  <a:lnTo>
                    <a:pt x="1432983" y="612993"/>
                  </a:lnTo>
                  <a:lnTo>
                    <a:pt x="1470411" y="632633"/>
                  </a:lnTo>
                  <a:lnTo>
                    <a:pt x="1492707" y="635088"/>
                  </a:lnTo>
                  <a:lnTo>
                    <a:pt x="1509468" y="633657"/>
                  </a:lnTo>
                  <a:lnTo>
                    <a:pt x="1550212" y="612178"/>
                  </a:lnTo>
                  <a:lnTo>
                    <a:pt x="1576389" y="559248"/>
                  </a:lnTo>
                  <a:lnTo>
                    <a:pt x="1581823" y="533361"/>
                  </a:lnTo>
                  <a:lnTo>
                    <a:pt x="1612112" y="539276"/>
                  </a:lnTo>
                  <a:lnTo>
                    <a:pt x="1642403" y="545191"/>
                  </a:lnTo>
                  <a:lnTo>
                    <a:pt x="1672696" y="551106"/>
                  </a:lnTo>
                  <a:lnTo>
                    <a:pt x="1702993" y="557021"/>
                  </a:lnTo>
                  <a:lnTo>
                    <a:pt x="1691385" y="601944"/>
                  </a:lnTo>
                  <a:lnTo>
                    <a:pt x="1675441" y="641008"/>
                  </a:lnTo>
                  <a:lnTo>
                    <a:pt x="1655162" y="674217"/>
                  </a:lnTo>
                  <a:lnTo>
                    <a:pt x="1601494" y="722944"/>
                  </a:lnTo>
                  <a:lnTo>
                    <a:pt x="1529717" y="747375"/>
                  </a:lnTo>
                  <a:lnTo>
                    <a:pt x="1486992" y="750430"/>
                  </a:lnTo>
                  <a:lnTo>
                    <a:pt x="1438443" y="745801"/>
                  </a:lnTo>
                  <a:lnTo>
                    <a:pt x="1395077" y="731916"/>
                  </a:lnTo>
                  <a:lnTo>
                    <a:pt x="1356895" y="708778"/>
                  </a:lnTo>
                  <a:lnTo>
                    <a:pt x="1323898" y="676389"/>
                  </a:lnTo>
                  <a:lnTo>
                    <a:pt x="1297297" y="635817"/>
                  </a:lnTo>
                  <a:lnTo>
                    <a:pt x="1278299" y="588130"/>
                  </a:lnTo>
                  <a:lnTo>
                    <a:pt x="1266902" y="533328"/>
                  </a:lnTo>
                  <a:lnTo>
                    <a:pt x="1263103" y="471411"/>
                  </a:lnTo>
                  <a:lnTo>
                    <a:pt x="1266916" y="408850"/>
                  </a:lnTo>
                  <a:lnTo>
                    <a:pt x="1278355" y="353623"/>
                  </a:lnTo>
                  <a:lnTo>
                    <a:pt x="1297420" y="305728"/>
                  </a:lnTo>
                  <a:lnTo>
                    <a:pt x="1324114" y="265163"/>
                  </a:lnTo>
                  <a:lnTo>
                    <a:pt x="1357319" y="232885"/>
                  </a:lnTo>
                  <a:lnTo>
                    <a:pt x="1395898" y="209830"/>
                  </a:lnTo>
                  <a:lnTo>
                    <a:pt x="1439854" y="195999"/>
                  </a:lnTo>
                  <a:lnTo>
                    <a:pt x="1489189" y="191388"/>
                  </a:lnTo>
                  <a:close/>
                </a:path>
                <a:path w="6560820" h="750569">
                  <a:moveTo>
                    <a:pt x="726249" y="191388"/>
                  </a:moveTo>
                  <a:lnTo>
                    <a:pt x="764885" y="192789"/>
                  </a:lnTo>
                  <a:lnTo>
                    <a:pt x="826345" y="203995"/>
                  </a:lnTo>
                  <a:lnTo>
                    <a:pt x="867877" y="225762"/>
                  </a:lnTo>
                  <a:lnTo>
                    <a:pt x="896305" y="254218"/>
                  </a:lnTo>
                  <a:lnTo>
                    <a:pt x="913231" y="291566"/>
                  </a:lnTo>
                  <a:lnTo>
                    <a:pt x="921461" y="354893"/>
                  </a:lnTo>
                  <a:lnTo>
                    <a:pt x="922489" y="397370"/>
                  </a:lnTo>
                  <a:lnTo>
                    <a:pt x="921181" y="562571"/>
                  </a:lnTo>
                  <a:lnTo>
                    <a:pt x="921551" y="595511"/>
                  </a:lnTo>
                  <a:lnTo>
                    <a:pt x="924509" y="647512"/>
                  </a:lnTo>
                  <a:lnTo>
                    <a:pt x="935605" y="701260"/>
                  </a:lnTo>
                  <a:lnTo>
                    <a:pt x="949274" y="738339"/>
                  </a:lnTo>
                  <a:lnTo>
                    <a:pt x="827227" y="738339"/>
                  </a:lnTo>
                  <a:lnTo>
                    <a:pt x="815378" y="696531"/>
                  </a:lnTo>
                  <a:lnTo>
                    <a:pt x="813320" y="688136"/>
                  </a:lnTo>
                  <a:lnTo>
                    <a:pt x="811860" y="682599"/>
                  </a:lnTo>
                  <a:lnTo>
                    <a:pt x="810983" y="679919"/>
                  </a:lnTo>
                  <a:lnTo>
                    <a:pt x="794905" y="696441"/>
                  </a:lnTo>
                  <a:lnTo>
                    <a:pt x="778276" y="710761"/>
                  </a:lnTo>
                  <a:lnTo>
                    <a:pt x="743369" y="732802"/>
                  </a:lnTo>
                  <a:lnTo>
                    <a:pt x="706167" y="746021"/>
                  </a:lnTo>
                  <a:lnTo>
                    <a:pt x="666546" y="750430"/>
                  </a:lnTo>
                  <a:lnTo>
                    <a:pt x="632457" y="747627"/>
                  </a:lnTo>
                  <a:lnTo>
                    <a:pt x="575712" y="725211"/>
                  </a:lnTo>
                  <a:lnTo>
                    <a:pt x="534907" y="681708"/>
                  </a:lnTo>
                  <a:lnTo>
                    <a:pt x="514161" y="625048"/>
                  </a:lnTo>
                  <a:lnTo>
                    <a:pt x="511568" y="592277"/>
                  </a:lnTo>
                  <a:lnTo>
                    <a:pt x="512749" y="570229"/>
                  </a:lnTo>
                  <a:lnTo>
                    <a:pt x="522193" y="529815"/>
                  </a:lnTo>
                  <a:lnTo>
                    <a:pt x="540838" y="494738"/>
                  </a:lnTo>
                  <a:lnTo>
                    <a:pt x="583349" y="457060"/>
                  </a:lnTo>
                  <a:lnTo>
                    <a:pt x="624893" y="439362"/>
                  </a:lnTo>
                  <a:lnTo>
                    <a:pt x="681469" y="424065"/>
                  </a:lnTo>
                  <a:lnTo>
                    <a:pt x="721393" y="414907"/>
                  </a:lnTo>
                  <a:lnTo>
                    <a:pt x="754676" y="406063"/>
                  </a:lnTo>
                  <a:lnTo>
                    <a:pt x="781319" y="397533"/>
                  </a:lnTo>
                  <a:lnTo>
                    <a:pt x="801319" y="389318"/>
                  </a:lnTo>
                  <a:lnTo>
                    <a:pt x="801319" y="375208"/>
                  </a:lnTo>
                  <a:lnTo>
                    <a:pt x="791450" y="327193"/>
                  </a:lnTo>
                  <a:lnTo>
                    <a:pt x="758412" y="304012"/>
                  </a:lnTo>
                  <a:lnTo>
                    <a:pt x="717473" y="299669"/>
                  </a:lnTo>
                  <a:lnTo>
                    <a:pt x="701917" y="300597"/>
                  </a:lnTo>
                  <a:lnTo>
                    <a:pt x="666102" y="314528"/>
                  </a:lnTo>
                  <a:lnTo>
                    <a:pt x="642402" y="349418"/>
                  </a:lnTo>
                  <a:lnTo>
                    <a:pt x="636257" y="366648"/>
                  </a:lnTo>
                  <a:lnTo>
                    <a:pt x="524306" y="343484"/>
                  </a:lnTo>
                  <a:lnTo>
                    <a:pt x="549987" y="275999"/>
                  </a:lnTo>
                  <a:lnTo>
                    <a:pt x="589280" y="228650"/>
                  </a:lnTo>
                  <a:lnTo>
                    <a:pt x="646572" y="200704"/>
                  </a:lnTo>
                  <a:lnTo>
                    <a:pt x="683613" y="193717"/>
                  </a:lnTo>
                  <a:lnTo>
                    <a:pt x="726249" y="191388"/>
                  </a:lnTo>
                  <a:close/>
                </a:path>
                <a:path w="6560820" h="750569">
                  <a:moveTo>
                    <a:pt x="0" y="6045"/>
                  </a:moveTo>
                  <a:lnTo>
                    <a:pt x="129946" y="6045"/>
                  </a:lnTo>
                  <a:lnTo>
                    <a:pt x="129946" y="613943"/>
                  </a:lnTo>
                  <a:lnTo>
                    <a:pt x="453059" y="613943"/>
                  </a:lnTo>
                  <a:lnTo>
                    <a:pt x="453059" y="738339"/>
                  </a:lnTo>
                  <a:lnTo>
                    <a:pt x="0" y="738339"/>
                  </a:lnTo>
                  <a:lnTo>
                    <a:pt x="0" y="6045"/>
                  </a:lnTo>
                  <a:close/>
                </a:path>
                <a:path w="6560820" h="750569">
                  <a:moveTo>
                    <a:pt x="5339270" y="0"/>
                  </a:moveTo>
                  <a:lnTo>
                    <a:pt x="5462638" y="0"/>
                  </a:lnTo>
                  <a:lnTo>
                    <a:pt x="5462638" y="130949"/>
                  </a:lnTo>
                  <a:lnTo>
                    <a:pt x="5339270" y="130949"/>
                  </a:lnTo>
                  <a:lnTo>
                    <a:pt x="5339270" y="0"/>
                  </a:lnTo>
                  <a:close/>
                </a:path>
                <a:path w="6560820" h="750569">
                  <a:moveTo>
                    <a:pt x="3589020" y="0"/>
                  </a:moveTo>
                  <a:lnTo>
                    <a:pt x="3712387" y="0"/>
                  </a:lnTo>
                  <a:lnTo>
                    <a:pt x="3712387" y="130949"/>
                  </a:lnTo>
                  <a:lnTo>
                    <a:pt x="3589020" y="130949"/>
                  </a:lnTo>
                  <a:lnTo>
                    <a:pt x="3589020" y="0"/>
                  </a:lnTo>
                  <a:close/>
                </a:path>
                <a:path w="6560820" h="750569">
                  <a:moveTo>
                    <a:pt x="3040570" y="0"/>
                  </a:moveTo>
                  <a:lnTo>
                    <a:pt x="3163938" y="0"/>
                  </a:lnTo>
                  <a:lnTo>
                    <a:pt x="3163938" y="130949"/>
                  </a:lnTo>
                  <a:lnTo>
                    <a:pt x="3040570" y="130949"/>
                  </a:lnTo>
                  <a:lnTo>
                    <a:pt x="3040570" y="0"/>
                  </a:lnTo>
                  <a:close/>
                </a:path>
                <a:path w="6560820" h="750569">
                  <a:moveTo>
                    <a:pt x="1790814" y="0"/>
                  </a:moveTo>
                  <a:lnTo>
                    <a:pt x="1914182" y="0"/>
                  </a:lnTo>
                  <a:lnTo>
                    <a:pt x="1914182" y="738339"/>
                  </a:lnTo>
                  <a:lnTo>
                    <a:pt x="1790814" y="738339"/>
                  </a:lnTo>
                  <a:lnTo>
                    <a:pt x="1790814" y="0"/>
                  </a:lnTo>
                  <a:close/>
                </a:path>
              </a:pathLst>
            </a:custGeom>
            <a:ln w="28956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70942" y="677673"/>
              <a:ext cx="227838" cy="17953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883025" y="692151"/>
              <a:ext cx="315595" cy="751205"/>
            </a:xfrm>
            <a:custGeom>
              <a:avLst/>
              <a:gdLst/>
              <a:ahLst/>
              <a:cxnLst/>
              <a:rect l="l" t="t" r="r" b="b"/>
              <a:pathLst>
                <a:path w="315595" h="751205">
                  <a:moveTo>
                    <a:pt x="212039" y="0"/>
                  </a:moveTo>
                  <a:lnTo>
                    <a:pt x="238239" y="1133"/>
                  </a:lnTo>
                  <a:lnTo>
                    <a:pt x="264167" y="4533"/>
                  </a:lnTo>
                  <a:lnTo>
                    <a:pt x="289822" y="10201"/>
                  </a:lnTo>
                  <a:lnTo>
                    <a:pt x="315201" y="18135"/>
                  </a:lnTo>
                  <a:lnTo>
                    <a:pt x="311036" y="42807"/>
                  </a:lnTo>
                  <a:lnTo>
                    <a:pt x="306868" y="67483"/>
                  </a:lnTo>
                  <a:lnTo>
                    <a:pt x="302697" y="92160"/>
                  </a:lnTo>
                  <a:lnTo>
                    <a:pt x="298526" y="116840"/>
                  </a:lnTo>
                  <a:lnTo>
                    <a:pt x="283955" y="113315"/>
                  </a:lnTo>
                  <a:lnTo>
                    <a:pt x="269659" y="110799"/>
                  </a:lnTo>
                  <a:lnTo>
                    <a:pt x="255638" y="109290"/>
                  </a:lnTo>
                  <a:lnTo>
                    <a:pt x="241896" y="108788"/>
                  </a:lnTo>
                  <a:lnTo>
                    <a:pt x="229452" y="109683"/>
                  </a:lnTo>
                  <a:lnTo>
                    <a:pt x="198388" y="131966"/>
                  </a:lnTo>
                  <a:lnTo>
                    <a:pt x="191846" y="178282"/>
                  </a:lnTo>
                  <a:lnTo>
                    <a:pt x="191846" y="216065"/>
                  </a:lnTo>
                  <a:lnTo>
                    <a:pt x="284035" y="216065"/>
                  </a:lnTo>
                  <a:lnTo>
                    <a:pt x="284035" y="327367"/>
                  </a:lnTo>
                  <a:lnTo>
                    <a:pt x="191846" y="327367"/>
                  </a:lnTo>
                  <a:lnTo>
                    <a:pt x="191846" y="750925"/>
                  </a:lnTo>
                  <a:lnTo>
                    <a:pt x="68478" y="750925"/>
                  </a:lnTo>
                  <a:lnTo>
                    <a:pt x="68478" y="327367"/>
                  </a:lnTo>
                  <a:lnTo>
                    <a:pt x="0" y="327367"/>
                  </a:lnTo>
                  <a:lnTo>
                    <a:pt x="0" y="216065"/>
                  </a:lnTo>
                  <a:lnTo>
                    <a:pt x="68478" y="216065"/>
                  </a:lnTo>
                  <a:lnTo>
                    <a:pt x="68478" y="175768"/>
                  </a:lnTo>
                  <a:lnTo>
                    <a:pt x="69261" y="144163"/>
                  </a:lnTo>
                  <a:lnTo>
                    <a:pt x="75518" y="93804"/>
                  </a:lnTo>
                  <a:lnTo>
                    <a:pt x="98771" y="44888"/>
                  </a:lnTo>
                  <a:lnTo>
                    <a:pt x="144993" y="11755"/>
                  </a:lnTo>
                  <a:lnTo>
                    <a:pt x="187469" y="1305"/>
                  </a:lnTo>
                  <a:lnTo>
                    <a:pt x="212039" y="0"/>
                  </a:lnTo>
                  <a:close/>
                </a:path>
              </a:pathLst>
            </a:custGeom>
            <a:ln w="28956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10981" y="989928"/>
              <a:ext cx="213334" cy="15435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419529" y="704736"/>
              <a:ext cx="7113270" cy="1988185"/>
            </a:xfrm>
            <a:custGeom>
              <a:avLst/>
              <a:gdLst/>
              <a:ahLst/>
              <a:cxnLst/>
              <a:rect l="l" t="t" r="r" b="b"/>
              <a:pathLst>
                <a:path w="7113270" h="1988185">
                  <a:moveTo>
                    <a:pt x="6366357" y="299669"/>
                  </a:moveTo>
                  <a:lnTo>
                    <a:pt x="6326017" y="309679"/>
                  </a:lnTo>
                  <a:lnTo>
                    <a:pt x="6292811" y="339712"/>
                  </a:lnTo>
                  <a:lnTo>
                    <a:pt x="6270591" y="389629"/>
                  </a:lnTo>
                  <a:lnTo>
                    <a:pt x="6263182" y="459320"/>
                  </a:lnTo>
                  <a:lnTo>
                    <a:pt x="6264473" y="499174"/>
                  </a:lnTo>
                  <a:lnTo>
                    <a:pt x="6274793" y="561121"/>
                  </a:lnTo>
                  <a:lnTo>
                    <a:pt x="6300227" y="607458"/>
                  </a:lnTo>
                  <a:lnTo>
                    <a:pt x="6341932" y="635157"/>
                  </a:lnTo>
                  <a:lnTo>
                    <a:pt x="6367233" y="638619"/>
                  </a:lnTo>
                  <a:lnTo>
                    <a:pt x="6387726" y="636021"/>
                  </a:lnTo>
                  <a:lnTo>
                    <a:pt x="6423940" y="615243"/>
                  </a:lnTo>
                  <a:lnTo>
                    <a:pt x="6452722" y="573726"/>
                  </a:lnTo>
                  <a:lnTo>
                    <a:pt x="6467652" y="511656"/>
                  </a:lnTo>
                  <a:lnTo>
                    <a:pt x="6469519" y="472922"/>
                  </a:lnTo>
                  <a:lnTo>
                    <a:pt x="6467709" y="430067"/>
                  </a:lnTo>
                  <a:lnTo>
                    <a:pt x="6453226" y="363710"/>
                  </a:lnTo>
                  <a:lnTo>
                    <a:pt x="6425047" y="322472"/>
                  </a:lnTo>
                  <a:lnTo>
                    <a:pt x="6387947" y="302202"/>
                  </a:lnTo>
                  <a:lnTo>
                    <a:pt x="6366357" y="299669"/>
                  </a:lnTo>
                  <a:close/>
                </a:path>
                <a:path w="7113270" h="1988185">
                  <a:moveTo>
                    <a:pt x="6891096" y="191388"/>
                  </a:moveTo>
                  <a:lnTo>
                    <a:pt x="6940376" y="196315"/>
                  </a:lnTo>
                  <a:lnTo>
                    <a:pt x="6984166" y="211094"/>
                  </a:lnTo>
                  <a:lnTo>
                    <a:pt x="7022467" y="235724"/>
                  </a:lnTo>
                  <a:lnTo>
                    <a:pt x="7055281" y="270205"/>
                  </a:lnTo>
                  <a:lnTo>
                    <a:pt x="7076832" y="305089"/>
                  </a:lnTo>
                  <a:lnTo>
                    <a:pt x="7093359" y="346680"/>
                  </a:lnTo>
                  <a:lnTo>
                    <a:pt x="7104861" y="394977"/>
                  </a:lnTo>
                  <a:lnTo>
                    <a:pt x="7111341" y="449982"/>
                  </a:lnTo>
                  <a:lnTo>
                    <a:pt x="7112800" y="511695"/>
                  </a:lnTo>
                  <a:lnTo>
                    <a:pt x="6803732" y="511695"/>
                  </a:lnTo>
                  <a:lnTo>
                    <a:pt x="6806092" y="541428"/>
                  </a:lnTo>
                  <a:lnTo>
                    <a:pt x="6821022" y="590410"/>
                  </a:lnTo>
                  <a:lnTo>
                    <a:pt x="6848735" y="624974"/>
                  </a:lnTo>
                  <a:lnTo>
                    <a:pt x="6884293" y="642476"/>
                  </a:lnTo>
                  <a:lnTo>
                    <a:pt x="6904710" y="644664"/>
                  </a:lnTo>
                  <a:lnTo>
                    <a:pt x="6918621" y="643531"/>
                  </a:lnTo>
                  <a:lnTo>
                    <a:pt x="6953440" y="626529"/>
                  </a:lnTo>
                  <a:lnTo>
                    <a:pt x="6977634" y="586868"/>
                  </a:lnTo>
                  <a:lnTo>
                    <a:pt x="6983285" y="568109"/>
                  </a:lnTo>
                  <a:lnTo>
                    <a:pt x="7014020" y="574026"/>
                  </a:lnTo>
                  <a:lnTo>
                    <a:pt x="7044751" y="579945"/>
                  </a:lnTo>
                  <a:lnTo>
                    <a:pt x="7075480" y="585864"/>
                  </a:lnTo>
                  <a:lnTo>
                    <a:pt x="7106208" y="591781"/>
                  </a:lnTo>
                  <a:lnTo>
                    <a:pt x="7092643" y="628245"/>
                  </a:lnTo>
                  <a:lnTo>
                    <a:pt x="7055220" y="687295"/>
                  </a:lnTo>
                  <a:lnTo>
                    <a:pt x="7004188" y="727622"/>
                  </a:lnTo>
                  <a:lnTo>
                    <a:pt x="6940199" y="747896"/>
                  </a:lnTo>
                  <a:lnTo>
                    <a:pt x="6903389" y="750430"/>
                  </a:lnTo>
                  <a:lnTo>
                    <a:pt x="6846534" y="744732"/>
                  </a:lnTo>
                  <a:lnTo>
                    <a:pt x="6797584" y="727638"/>
                  </a:lnTo>
                  <a:lnTo>
                    <a:pt x="6756537" y="699150"/>
                  </a:lnTo>
                  <a:lnTo>
                    <a:pt x="6723392" y="659269"/>
                  </a:lnTo>
                  <a:lnTo>
                    <a:pt x="6703223" y="620359"/>
                  </a:lnTo>
                  <a:lnTo>
                    <a:pt x="6688816" y="576667"/>
                  </a:lnTo>
                  <a:lnTo>
                    <a:pt x="6680173" y="528190"/>
                  </a:lnTo>
                  <a:lnTo>
                    <a:pt x="6677291" y="474929"/>
                  </a:lnTo>
                  <a:lnTo>
                    <a:pt x="6681079" y="412057"/>
                  </a:lnTo>
                  <a:lnTo>
                    <a:pt x="6692442" y="356390"/>
                  </a:lnTo>
                  <a:lnTo>
                    <a:pt x="6711378" y="307929"/>
                  </a:lnTo>
                  <a:lnTo>
                    <a:pt x="6737883" y="266674"/>
                  </a:lnTo>
                  <a:lnTo>
                    <a:pt x="6770175" y="233737"/>
                  </a:lnTo>
                  <a:lnTo>
                    <a:pt x="6806474" y="210210"/>
                  </a:lnTo>
                  <a:lnTo>
                    <a:pt x="6846780" y="196094"/>
                  </a:lnTo>
                  <a:lnTo>
                    <a:pt x="6891096" y="191388"/>
                  </a:lnTo>
                  <a:close/>
                </a:path>
                <a:path w="7113270" h="1988185">
                  <a:moveTo>
                    <a:pt x="6469075" y="0"/>
                  </a:moveTo>
                  <a:lnTo>
                    <a:pt x="6592443" y="0"/>
                  </a:lnTo>
                  <a:lnTo>
                    <a:pt x="6592443" y="738339"/>
                  </a:lnTo>
                  <a:lnTo>
                    <a:pt x="6477863" y="738339"/>
                  </a:lnTo>
                  <a:lnTo>
                    <a:pt x="6477863" y="659764"/>
                  </a:lnTo>
                  <a:lnTo>
                    <a:pt x="6462950" y="681217"/>
                  </a:lnTo>
                  <a:lnTo>
                    <a:pt x="6429255" y="715341"/>
                  </a:lnTo>
                  <a:lnTo>
                    <a:pt x="6391005" y="737818"/>
                  </a:lnTo>
                  <a:lnTo>
                    <a:pt x="6351820" y="749028"/>
                  </a:lnTo>
                  <a:lnTo>
                    <a:pt x="6332105" y="750430"/>
                  </a:lnTo>
                  <a:lnTo>
                    <a:pt x="6293379" y="745786"/>
                  </a:lnTo>
                  <a:lnTo>
                    <a:pt x="6257532" y="731856"/>
                  </a:lnTo>
                  <a:lnTo>
                    <a:pt x="6224565" y="708639"/>
                  </a:lnTo>
                  <a:lnTo>
                    <a:pt x="6194475" y="676135"/>
                  </a:lnTo>
                  <a:lnTo>
                    <a:pt x="6169413" y="635328"/>
                  </a:lnTo>
                  <a:lnTo>
                    <a:pt x="6151510" y="587184"/>
                  </a:lnTo>
                  <a:lnTo>
                    <a:pt x="6140767" y="531706"/>
                  </a:lnTo>
                  <a:lnTo>
                    <a:pt x="6137186" y="468896"/>
                  </a:lnTo>
                  <a:lnTo>
                    <a:pt x="6140670" y="404976"/>
                  </a:lnTo>
                  <a:lnTo>
                    <a:pt x="6151122" y="349213"/>
                  </a:lnTo>
                  <a:lnTo>
                    <a:pt x="6168545" y="301606"/>
                  </a:lnTo>
                  <a:lnTo>
                    <a:pt x="6192939" y="262153"/>
                  </a:lnTo>
                  <a:lnTo>
                    <a:pt x="6222656" y="231192"/>
                  </a:lnTo>
                  <a:lnTo>
                    <a:pt x="6256050" y="209078"/>
                  </a:lnTo>
                  <a:lnTo>
                    <a:pt x="6293117" y="195811"/>
                  </a:lnTo>
                  <a:lnTo>
                    <a:pt x="6333858" y="191388"/>
                  </a:lnTo>
                  <a:lnTo>
                    <a:pt x="6371620" y="196046"/>
                  </a:lnTo>
                  <a:lnTo>
                    <a:pt x="6406743" y="210021"/>
                  </a:lnTo>
                  <a:lnTo>
                    <a:pt x="6439228" y="233313"/>
                  </a:lnTo>
                  <a:lnTo>
                    <a:pt x="6469075" y="265925"/>
                  </a:lnTo>
                  <a:lnTo>
                    <a:pt x="6469075" y="0"/>
                  </a:lnTo>
                  <a:close/>
                </a:path>
                <a:path w="7113270" h="1988185">
                  <a:moveTo>
                    <a:pt x="0" y="1237741"/>
                  </a:moveTo>
                  <a:lnTo>
                    <a:pt x="123367" y="1237741"/>
                  </a:lnTo>
                  <a:lnTo>
                    <a:pt x="123367" y="1976081"/>
                  </a:lnTo>
                  <a:lnTo>
                    <a:pt x="0" y="1976081"/>
                  </a:lnTo>
                  <a:lnTo>
                    <a:pt x="0" y="1237741"/>
                  </a:lnTo>
                  <a:close/>
                </a:path>
                <a:path w="7113270" h="1988185">
                  <a:moveTo>
                    <a:pt x="460794" y="1544459"/>
                  </a:moveTo>
                  <a:lnTo>
                    <a:pt x="416347" y="1555038"/>
                  </a:lnTo>
                  <a:lnTo>
                    <a:pt x="379577" y="1586763"/>
                  </a:lnTo>
                  <a:lnTo>
                    <a:pt x="354888" y="1638388"/>
                  </a:lnTo>
                  <a:lnTo>
                    <a:pt x="346659" y="1708645"/>
                  </a:lnTo>
                  <a:lnTo>
                    <a:pt x="348716" y="1746107"/>
                  </a:lnTo>
                  <a:lnTo>
                    <a:pt x="365175" y="1807045"/>
                  </a:lnTo>
                  <a:lnTo>
                    <a:pt x="397003" y="1849036"/>
                  </a:lnTo>
                  <a:lnTo>
                    <a:pt x="437609" y="1870187"/>
                  </a:lnTo>
                  <a:lnTo>
                    <a:pt x="460794" y="1872830"/>
                  </a:lnTo>
                  <a:lnTo>
                    <a:pt x="483966" y="1870187"/>
                  </a:lnTo>
                  <a:lnTo>
                    <a:pt x="524466" y="1849036"/>
                  </a:lnTo>
                  <a:lnTo>
                    <a:pt x="556105" y="1806981"/>
                  </a:lnTo>
                  <a:lnTo>
                    <a:pt x="572464" y="1745539"/>
                  </a:lnTo>
                  <a:lnTo>
                    <a:pt x="574509" y="1707641"/>
                  </a:lnTo>
                  <a:lnTo>
                    <a:pt x="572464" y="1670625"/>
                  </a:lnTo>
                  <a:lnTo>
                    <a:pt x="556105" y="1610185"/>
                  </a:lnTo>
                  <a:lnTo>
                    <a:pt x="524466" y="1568259"/>
                  </a:lnTo>
                  <a:lnTo>
                    <a:pt x="483966" y="1547104"/>
                  </a:lnTo>
                  <a:lnTo>
                    <a:pt x="460794" y="1544459"/>
                  </a:lnTo>
                  <a:close/>
                </a:path>
                <a:path w="7113270" h="1988185">
                  <a:moveTo>
                    <a:pt x="967105" y="1429130"/>
                  </a:moveTo>
                  <a:lnTo>
                    <a:pt x="1011884" y="1431365"/>
                  </a:lnTo>
                  <a:lnTo>
                    <a:pt x="1050517" y="1438068"/>
                  </a:lnTo>
                  <a:lnTo>
                    <a:pt x="1109345" y="1464894"/>
                  </a:lnTo>
                  <a:lnTo>
                    <a:pt x="1148637" y="1509212"/>
                  </a:lnTo>
                  <a:lnTo>
                    <a:pt x="1173441" y="1570647"/>
                  </a:lnTo>
                  <a:lnTo>
                    <a:pt x="1144360" y="1576819"/>
                  </a:lnTo>
                  <a:lnTo>
                    <a:pt x="1115275" y="1582991"/>
                  </a:lnTo>
                  <a:lnTo>
                    <a:pt x="1086191" y="1589163"/>
                  </a:lnTo>
                  <a:lnTo>
                    <a:pt x="1057109" y="1595335"/>
                  </a:lnTo>
                  <a:lnTo>
                    <a:pt x="1052540" y="1580631"/>
                  </a:lnTo>
                  <a:lnTo>
                    <a:pt x="1046297" y="1567756"/>
                  </a:lnTo>
                  <a:lnTo>
                    <a:pt x="1017249" y="1540214"/>
                  </a:lnTo>
                  <a:lnTo>
                    <a:pt x="969302" y="1530870"/>
                  </a:lnTo>
                  <a:lnTo>
                    <a:pt x="946665" y="1531845"/>
                  </a:lnTo>
                  <a:lnTo>
                    <a:pt x="899502" y="1546478"/>
                  </a:lnTo>
                  <a:lnTo>
                    <a:pt x="885444" y="1575180"/>
                  </a:lnTo>
                  <a:lnTo>
                    <a:pt x="886212" y="1582452"/>
                  </a:lnTo>
                  <a:lnTo>
                    <a:pt x="934893" y="1617867"/>
                  </a:lnTo>
                  <a:lnTo>
                    <a:pt x="1012977" y="1640662"/>
                  </a:lnTo>
                  <a:lnTo>
                    <a:pt x="1058542" y="1654225"/>
                  </a:lnTo>
                  <a:lnTo>
                    <a:pt x="1096671" y="1669238"/>
                  </a:lnTo>
                  <a:lnTo>
                    <a:pt x="1150620" y="1703616"/>
                  </a:lnTo>
                  <a:lnTo>
                    <a:pt x="1179595" y="1748815"/>
                  </a:lnTo>
                  <a:lnTo>
                    <a:pt x="1189253" y="1808873"/>
                  </a:lnTo>
                  <a:lnTo>
                    <a:pt x="1185905" y="1844349"/>
                  </a:lnTo>
                  <a:lnTo>
                    <a:pt x="1159121" y="1907557"/>
                  </a:lnTo>
                  <a:lnTo>
                    <a:pt x="1105697" y="1958425"/>
                  </a:lnTo>
                  <a:lnTo>
                    <a:pt x="1069287" y="1974951"/>
                  </a:lnTo>
                  <a:lnTo>
                    <a:pt x="1026455" y="1984867"/>
                  </a:lnTo>
                  <a:lnTo>
                    <a:pt x="977201" y="1988172"/>
                  </a:lnTo>
                  <a:lnTo>
                    <a:pt x="932050" y="1985400"/>
                  </a:lnTo>
                  <a:lnTo>
                    <a:pt x="891867" y="1977088"/>
                  </a:lnTo>
                  <a:lnTo>
                    <a:pt x="826401" y="1943849"/>
                  </a:lnTo>
                  <a:lnTo>
                    <a:pt x="780472" y="1891593"/>
                  </a:lnTo>
                  <a:lnTo>
                    <a:pt x="753744" y="1823478"/>
                  </a:lnTo>
                  <a:lnTo>
                    <a:pt x="784693" y="1818066"/>
                  </a:lnTo>
                  <a:lnTo>
                    <a:pt x="815644" y="1812651"/>
                  </a:lnTo>
                  <a:lnTo>
                    <a:pt x="846595" y="1807237"/>
                  </a:lnTo>
                  <a:lnTo>
                    <a:pt x="877544" y="1801825"/>
                  </a:lnTo>
                  <a:lnTo>
                    <a:pt x="882512" y="1821230"/>
                  </a:lnTo>
                  <a:lnTo>
                    <a:pt x="889509" y="1838147"/>
                  </a:lnTo>
                  <a:lnTo>
                    <a:pt x="922876" y="1873890"/>
                  </a:lnTo>
                  <a:lnTo>
                    <a:pt x="977201" y="1885924"/>
                  </a:lnTo>
                  <a:lnTo>
                    <a:pt x="999646" y="1884666"/>
                  </a:lnTo>
                  <a:lnTo>
                    <a:pt x="1049197" y="1865782"/>
                  </a:lnTo>
                  <a:lnTo>
                    <a:pt x="1065441" y="1828012"/>
                  </a:lnTo>
                  <a:lnTo>
                    <a:pt x="1064893" y="1820299"/>
                  </a:lnTo>
                  <a:lnTo>
                    <a:pt x="1029997" y="1787058"/>
                  </a:lnTo>
                  <a:lnTo>
                    <a:pt x="947599" y="1764207"/>
                  </a:lnTo>
                  <a:lnTo>
                    <a:pt x="893462" y="1746548"/>
                  </a:lnTo>
                  <a:lnTo>
                    <a:pt x="852991" y="1729708"/>
                  </a:lnTo>
                  <a:lnTo>
                    <a:pt x="801982" y="1689919"/>
                  </a:lnTo>
                  <a:lnTo>
                    <a:pt x="774322" y="1629735"/>
                  </a:lnTo>
                  <a:lnTo>
                    <a:pt x="770864" y="1593316"/>
                  </a:lnTo>
                  <a:lnTo>
                    <a:pt x="773855" y="1559953"/>
                  </a:lnTo>
                  <a:lnTo>
                    <a:pt x="797782" y="1501531"/>
                  </a:lnTo>
                  <a:lnTo>
                    <a:pt x="845938" y="1455759"/>
                  </a:lnTo>
                  <a:lnTo>
                    <a:pt x="920132" y="1432088"/>
                  </a:lnTo>
                  <a:lnTo>
                    <a:pt x="967105" y="1429130"/>
                  </a:lnTo>
                  <a:close/>
                </a:path>
                <a:path w="7113270" h="1988185">
                  <a:moveTo>
                    <a:pt x="460362" y="1429130"/>
                  </a:moveTo>
                  <a:lnTo>
                    <a:pt x="510875" y="1434057"/>
                  </a:lnTo>
                  <a:lnTo>
                    <a:pt x="556614" y="1448836"/>
                  </a:lnTo>
                  <a:lnTo>
                    <a:pt x="597577" y="1473466"/>
                  </a:lnTo>
                  <a:lnTo>
                    <a:pt x="633768" y="1507947"/>
                  </a:lnTo>
                  <a:lnTo>
                    <a:pt x="663347" y="1549957"/>
                  </a:lnTo>
                  <a:lnTo>
                    <a:pt x="684477" y="1597158"/>
                  </a:lnTo>
                  <a:lnTo>
                    <a:pt x="697156" y="1649550"/>
                  </a:lnTo>
                  <a:lnTo>
                    <a:pt x="701382" y="1707133"/>
                  </a:lnTo>
                  <a:lnTo>
                    <a:pt x="697115" y="1765229"/>
                  </a:lnTo>
                  <a:lnTo>
                    <a:pt x="684314" y="1818128"/>
                  </a:lnTo>
                  <a:lnTo>
                    <a:pt x="662978" y="1865832"/>
                  </a:lnTo>
                  <a:lnTo>
                    <a:pt x="633107" y="1908340"/>
                  </a:lnTo>
                  <a:lnTo>
                    <a:pt x="596769" y="1943268"/>
                  </a:lnTo>
                  <a:lnTo>
                    <a:pt x="556012" y="1968215"/>
                  </a:lnTo>
                  <a:lnTo>
                    <a:pt x="510835" y="1983183"/>
                  </a:lnTo>
                  <a:lnTo>
                    <a:pt x="461238" y="1988172"/>
                  </a:lnTo>
                  <a:lnTo>
                    <a:pt x="429558" y="1986093"/>
                  </a:lnTo>
                  <a:lnTo>
                    <a:pt x="368427" y="1969468"/>
                  </a:lnTo>
                  <a:lnTo>
                    <a:pt x="311631" y="1936373"/>
                  </a:lnTo>
                  <a:lnTo>
                    <a:pt x="267400" y="1887649"/>
                  </a:lnTo>
                  <a:lnTo>
                    <a:pt x="237255" y="1823621"/>
                  </a:lnTo>
                  <a:lnTo>
                    <a:pt x="227790" y="1786274"/>
                  </a:lnTo>
                  <a:lnTo>
                    <a:pt x="222111" y="1745430"/>
                  </a:lnTo>
                  <a:lnTo>
                    <a:pt x="220218" y="1701088"/>
                  </a:lnTo>
                  <a:lnTo>
                    <a:pt x="222111" y="1666120"/>
                  </a:lnTo>
                  <a:lnTo>
                    <a:pt x="237255" y="1597883"/>
                  </a:lnTo>
                  <a:lnTo>
                    <a:pt x="267236" y="1533572"/>
                  </a:lnTo>
                  <a:lnTo>
                    <a:pt x="310147" y="1483204"/>
                  </a:lnTo>
                  <a:lnTo>
                    <a:pt x="364916" y="1448676"/>
                  </a:lnTo>
                  <a:lnTo>
                    <a:pt x="426929" y="1431302"/>
                  </a:lnTo>
                  <a:lnTo>
                    <a:pt x="460362" y="1429130"/>
                  </a:lnTo>
                  <a:close/>
                </a:path>
              </a:pathLst>
            </a:custGeom>
            <a:ln w="28956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95787" y="2227670"/>
              <a:ext cx="213347" cy="1543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44646" y="2227670"/>
              <a:ext cx="213334" cy="15436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922523" y="1942478"/>
              <a:ext cx="4829175" cy="750570"/>
            </a:xfrm>
            <a:custGeom>
              <a:avLst/>
              <a:gdLst/>
              <a:ahLst/>
              <a:cxnLst/>
              <a:rect l="l" t="t" r="r" b="b"/>
              <a:pathLst>
                <a:path w="4829175" h="750569">
                  <a:moveTo>
                    <a:pt x="2065515" y="191388"/>
                  </a:moveTo>
                  <a:lnTo>
                    <a:pt x="2110294" y="193623"/>
                  </a:lnTo>
                  <a:lnTo>
                    <a:pt x="2148927" y="200326"/>
                  </a:lnTo>
                  <a:lnTo>
                    <a:pt x="2207755" y="227152"/>
                  </a:lnTo>
                  <a:lnTo>
                    <a:pt x="2247047" y="271470"/>
                  </a:lnTo>
                  <a:lnTo>
                    <a:pt x="2271852" y="332905"/>
                  </a:lnTo>
                  <a:lnTo>
                    <a:pt x="2242764" y="339077"/>
                  </a:lnTo>
                  <a:lnTo>
                    <a:pt x="2213679" y="345249"/>
                  </a:lnTo>
                  <a:lnTo>
                    <a:pt x="2184594" y="351421"/>
                  </a:lnTo>
                  <a:lnTo>
                    <a:pt x="2155507" y="357593"/>
                  </a:lnTo>
                  <a:lnTo>
                    <a:pt x="2150937" y="342889"/>
                  </a:lnTo>
                  <a:lnTo>
                    <a:pt x="2144696" y="330014"/>
                  </a:lnTo>
                  <a:lnTo>
                    <a:pt x="2115659" y="302472"/>
                  </a:lnTo>
                  <a:lnTo>
                    <a:pt x="2067712" y="293128"/>
                  </a:lnTo>
                  <a:lnTo>
                    <a:pt x="2045074" y="294103"/>
                  </a:lnTo>
                  <a:lnTo>
                    <a:pt x="1997900" y="308737"/>
                  </a:lnTo>
                  <a:lnTo>
                    <a:pt x="1983854" y="337438"/>
                  </a:lnTo>
                  <a:lnTo>
                    <a:pt x="1984623" y="344710"/>
                  </a:lnTo>
                  <a:lnTo>
                    <a:pt x="2033298" y="380125"/>
                  </a:lnTo>
                  <a:lnTo>
                    <a:pt x="2111387" y="402920"/>
                  </a:lnTo>
                  <a:lnTo>
                    <a:pt x="2156950" y="416483"/>
                  </a:lnTo>
                  <a:lnTo>
                    <a:pt x="2195075" y="431496"/>
                  </a:lnTo>
                  <a:lnTo>
                    <a:pt x="2249017" y="465874"/>
                  </a:lnTo>
                  <a:lnTo>
                    <a:pt x="2277992" y="511073"/>
                  </a:lnTo>
                  <a:lnTo>
                    <a:pt x="2287651" y="571131"/>
                  </a:lnTo>
                  <a:lnTo>
                    <a:pt x="2284303" y="606607"/>
                  </a:lnTo>
                  <a:lnTo>
                    <a:pt x="2257524" y="669815"/>
                  </a:lnTo>
                  <a:lnTo>
                    <a:pt x="2204102" y="720683"/>
                  </a:lnTo>
                  <a:lnTo>
                    <a:pt x="2167693" y="737209"/>
                  </a:lnTo>
                  <a:lnTo>
                    <a:pt x="2124863" y="747125"/>
                  </a:lnTo>
                  <a:lnTo>
                    <a:pt x="2075611" y="750430"/>
                  </a:lnTo>
                  <a:lnTo>
                    <a:pt x="2030460" y="747658"/>
                  </a:lnTo>
                  <a:lnTo>
                    <a:pt x="1990277" y="739346"/>
                  </a:lnTo>
                  <a:lnTo>
                    <a:pt x="1924812" y="706107"/>
                  </a:lnTo>
                  <a:lnTo>
                    <a:pt x="1878877" y="653851"/>
                  </a:lnTo>
                  <a:lnTo>
                    <a:pt x="1852155" y="585736"/>
                  </a:lnTo>
                  <a:lnTo>
                    <a:pt x="1883104" y="580324"/>
                  </a:lnTo>
                  <a:lnTo>
                    <a:pt x="1914055" y="574909"/>
                  </a:lnTo>
                  <a:lnTo>
                    <a:pt x="1945006" y="569495"/>
                  </a:lnTo>
                  <a:lnTo>
                    <a:pt x="1975954" y="564083"/>
                  </a:lnTo>
                  <a:lnTo>
                    <a:pt x="1980922" y="583488"/>
                  </a:lnTo>
                  <a:lnTo>
                    <a:pt x="1987918" y="600405"/>
                  </a:lnTo>
                  <a:lnTo>
                    <a:pt x="2021280" y="636148"/>
                  </a:lnTo>
                  <a:lnTo>
                    <a:pt x="2075611" y="648182"/>
                  </a:lnTo>
                  <a:lnTo>
                    <a:pt x="2098057" y="646924"/>
                  </a:lnTo>
                  <a:lnTo>
                    <a:pt x="2147608" y="628040"/>
                  </a:lnTo>
                  <a:lnTo>
                    <a:pt x="2163851" y="590270"/>
                  </a:lnTo>
                  <a:lnTo>
                    <a:pt x="2163303" y="582557"/>
                  </a:lnTo>
                  <a:lnTo>
                    <a:pt x="2128402" y="549316"/>
                  </a:lnTo>
                  <a:lnTo>
                    <a:pt x="2046003" y="526465"/>
                  </a:lnTo>
                  <a:lnTo>
                    <a:pt x="1991869" y="508806"/>
                  </a:lnTo>
                  <a:lnTo>
                    <a:pt x="1951396" y="491966"/>
                  </a:lnTo>
                  <a:lnTo>
                    <a:pt x="1900387" y="452177"/>
                  </a:lnTo>
                  <a:lnTo>
                    <a:pt x="1872732" y="391993"/>
                  </a:lnTo>
                  <a:lnTo>
                    <a:pt x="1869274" y="355574"/>
                  </a:lnTo>
                  <a:lnTo>
                    <a:pt x="1872265" y="322211"/>
                  </a:lnTo>
                  <a:lnTo>
                    <a:pt x="1896192" y="263789"/>
                  </a:lnTo>
                  <a:lnTo>
                    <a:pt x="1944346" y="218017"/>
                  </a:lnTo>
                  <a:lnTo>
                    <a:pt x="2018537" y="194346"/>
                  </a:lnTo>
                  <a:lnTo>
                    <a:pt x="2065515" y="191388"/>
                  </a:lnTo>
                  <a:close/>
                </a:path>
                <a:path w="4829175" h="750569">
                  <a:moveTo>
                    <a:pt x="1572920" y="191388"/>
                  </a:moveTo>
                  <a:lnTo>
                    <a:pt x="1622195" y="196315"/>
                  </a:lnTo>
                  <a:lnTo>
                    <a:pt x="1665986" y="211094"/>
                  </a:lnTo>
                  <a:lnTo>
                    <a:pt x="1704290" y="235724"/>
                  </a:lnTo>
                  <a:lnTo>
                    <a:pt x="1737106" y="270205"/>
                  </a:lnTo>
                  <a:lnTo>
                    <a:pt x="1758652" y="305089"/>
                  </a:lnTo>
                  <a:lnTo>
                    <a:pt x="1775176" y="346680"/>
                  </a:lnTo>
                  <a:lnTo>
                    <a:pt x="1786679" y="394977"/>
                  </a:lnTo>
                  <a:lnTo>
                    <a:pt x="1793157" y="449982"/>
                  </a:lnTo>
                  <a:lnTo>
                    <a:pt x="1794611" y="511695"/>
                  </a:lnTo>
                  <a:lnTo>
                    <a:pt x="1485557" y="511695"/>
                  </a:lnTo>
                  <a:lnTo>
                    <a:pt x="1487914" y="541428"/>
                  </a:lnTo>
                  <a:lnTo>
                    <a:pt x="1502836" y="590410"/>
                  </a:lnTo>
                  <a:lnTo>
                    <a:pt x="1530549" y="624974"/>
                  </a:lnTo>
                  <a:lnTo>
                    <a:pt x="1566110" y="642476"/>
                  </a:lnTo>
                  <a:lnTo>
                    <a:pt x="1586522" y="644664"/>
                  </a:lnTo>
                  <a:lnTo>
                    <a:pt x="1600433" y="643531"/>
                  </a:lnTo>
                  <a:lnTo>
                    <a:pt x="1635252" y="626529"/>
                  </a:lnTo>
                  <a:lnTo>
                    <a:pt x="1659456" y="586868"/>
                  </a:lnTo>
                  <a:lnTo>
                    <a:pt x="1665109" y="568109"/>
                  </a:lnTo>
                  <a:lnTo>
                    <a:pt x="1695839" y="574026"/>
                  </a:lnTo>
                  <a:lnTo>
                    <a:pt x="1726571" y="579945"/>
                  </a:lnTo>
                  <a:lnTo>
                    <a:pt x="1757303" y="585864"/>
                  </a:lnTo>
                  <a:lnTo>
                    <a:pt x="1788033" y="591781"/>
                  </a:lnTo>
                  <a:lnTo>
                    <a:pt x="1774461" y="628245"/>
                  </a:lnTo>
                  <a:lnTo>
                    <a:pt x="1737037" y="687295"/>
                  </a:lnTo>
                  <a:lnTo>
                    <a:pt x="1685999" y="727622"/>
                  </a:lnTo>
                  <a:lnTo>
                    <a:pt x="1622010" y="747896"/>
                  </a:lnTo>
                  <a:lnTo>
                    <a:pt x="1585201" y="750430"/>
                  </a:lnTo>
                  <a:lnTo>
                    <a:pt x="1528353" y="744732"/>
                  </a:lnTo>
                  <a:lnTo>
                    <a:pt x="1479407" y="727638"/>
                  </a:lnTo>
                  <a:lnTo>
                    <a:pt x="1438361" y="699150"/>
                  </a:lnTo>
                  <a:lnTo>
                    <a:pt x="1405216" y="659269"/>
                  </a:lnTo>
                  <a:lnTo>
                    <a:pt x="1385047" y="620360"/>
                  </a:lnTo>
                  <a:lnTo>
                    <a:pt x="1370641" y="576668"/>
                  </a:lnTo>
                  <a:lnTo>
                    <a:pt x="1361997" y="528196"/>
                  </a:lnTo>
                  <a:lnTo>
                    <a:pt x="1359115" y="474941"/>
                  </a:lnTo>
                  <a:lnTo>
                    <a:pt x="1362902" y="412062"/>
                  </a:lnTo>
                  <a:lnTo>
                    <a:pt x="1374260" y="356393"/>
                  </a:lnTo>
                  <a:lnTo>
                    <a:pt x="1393191" y="307935"/>
                  </a:lnTo>
                  <a:lnTo>
                    <a:pt x="1419694" y="266687"/>
                  </a:lnTo>
                  <a:lnTo>
                    <a:pt x="1451994" y="233742"/>
                  </a:lnTo>
                  <a:lnTo>
                    <a:pt x="1488297" y="210211"/>
                  </a:lnTo>
                  <a:lnTo>
                    <a:pt x="1528604" y="196094"/>
                  </a:lnTo>
                  <a:lnTo>
                    <a:pt x="1572920" y="191388"/>
                  </a:lnTo>
                  <a:close/>
                </a:path>
                <a:path w="4829175" h="750569">
                  <a:moveTo>
                    <a:pt x="1260017" y="191388"/>
                  </a:moveTo>
                  <a:lnTo>
                    <a:pt x="1280901" y="193056"/>
                  </a:lnTo>
                  <a:lnTo>
                    <a:pt x="1301397" y="198059"/>
                  </a:lnTo>
                  <a:lnTo>
                    <a:pt x="1321507" y="206401"/>
                  </a:lnTo>
                  <a:lnTo>
                    <a:pt x="1341234" y="218084"/>
                  </a:lnTo>
                  <a:lnTo>
                    <a:pt x="1331688" y="248928"/>
                  </a:lnTo>
                  <a:lnTo>
                    <a:pt x="1322139" y="279776"/>
                  </a:lnTo>
                  <a:lnTo>
                    <a:pt x="1312591" y="310626"/>
                  </a:lnTo>
                  <a:lnTo>
                    <a:pt x="1303045" y="341477"/>
                  </a:lnTo>
                  <a:lnTo>
                    <a:pt x="1287736" y="331335"/>
                  </a:lnTo>
                  <a:lnTo>
                    <a:pt x="1272974" y="324092"/>
                  </a:lnTo>
                  <a:lnTo>
                    <a:pt x="1258761" y="319748"/>
                  </a:lnTo>
                  <a:lnTo>
                    <a:pt x="1245095" y="318300"/>
                  </a:lnTo>
                  <a:lnTo>
                    <a:pt x="1232636" y="319323"/>
                  </a:lnTo>
                  <a:lnTo>
                    <a:pt x="1192671" y="344506"/>
                  </a:lnTo>
                  <a:lnTo>
                    <a:pt x="1172870" y="393852"/>
                  </a:lnTo>
                  <a:lnTo>
                    <a:pt x="1165137" y="460079"/>
                  </a:lnTo>
                  <a:lnTo>
                    <a:pt x="1163203" y="510759"/>
                  </a:lnTo>
                  <a:lnTo>
                    <a:pt x="1162558" y="573151"/>
                  </a:lnTo>
                  <a:lnTo>
                    <a:pt x="1162558" y="738339"/>
                  </a:lnTo>
                  <a:lnTo>
                    <a:pt x="1039202" y="738339"/>
                  </a:lnTo>
                  <a:lnTo>
                    <a:pt x="1039202" y="203479"/>
                  </a:lnTo>
                  <a:lnTo>
                    <a:pt x="1153782" y="203479"/>
                  </a:lnTo>
                  <a:lnTo>
                    <a:pt x="1153782" y="279527"/>
                  </a:lnTo>
                  <a:lnTo>
                    <a:pt x="1168117" y="254878"/>
                  </a:lnTo>
                  <a:lnTo>
                    <a:pt x="1194564" y="219369"/>
                  </a:lnTo>
                  <a:lnTo>
                    <a:pt x="1231757" y="195667"/>
                  </a:lnTo>
                  <a:lnTo>
                    <a:pt x="1245489" y="192458"/>
                  </a:lnTo>
                  <a:lnTo>
                    <a:pt x="1260017" y="191388"/>
                  </a:lnTo>
                  <a:close/>
                </a:path>
                <a:path w="4829175" h="750569">
                  <a:moveTo>
                    <a:pt x="721766" y="191388"/>
                  </a:moveTo>
                  <a:lnTo>
                    <a:pt x="771046" y="196315"/>
                  </a:lnTo>
                  <a:lnTo>
                    <a:pt x="814836" y="211094"/>
                  </a:lnTo>
                  <a:lnTo>
                    <a:pt x="853138" y="235724"/>
                  </a:lnTo>
                  <a:lnTo>
                    <a:pt x="885952" y="270205"/>
                  </a:lnTo>
                  <a:lnTo>
                    <a:pt x="907503" y="305089"/>
                  </a:lnTo>
                  <a:lnTo>
                    <a:pt x="924029" y="346680"/>
                  </a:lnTo>
                  <a:lnTo>
                    <a:pt x="935531" y="394977"/>
                  </a:lnTo>
                  <a:lnTo>
                    <a:pt x="942011" y="449982"/>
                  </a:lnTo>
                  <a:lnTo>
                    <a:pt x="943470" y="511695"/>
                  </a:lnTo>
                  <a:lnTo>
                    <a:pt x="634403" y="511695"/>
                  </a:lnTo>
                  <a:lnTo>
                    <a:pt x="636762" y="541428"/>
                  </a:lnTo>
                  <a:lnTo>
                    <a:pt x="651692" y="590410"/>
                  </a:lnTo>
                  <a:lnTo>
                    <a:pt x="679405" y="624974"/>
                  </a:lnTo>
                  <a:lnTo>
                    <a:pt x="714963" y="642476"/>
                  </a:lnTo>
                  <a:lnTo>
                    <a:pt x="735380" y="644664"/>
                  </a:lnTo>
                  <a:lnTo>
                    <a:pt x="749292" y="643531"/>
                  </a:lnTo>
                  <a:lnTo>
                    <a:pt x="784110" y="626529"/>
                  </a:lnTo>
                  <a:lnTo>
                    <a:pt x="808304" y="586868"/>
                  </a:lnTo>
                  <a:lnTo>
                    <a:pt x="813955" y="568109"/>
                  </a:lnTo>
                  <a:lnTo>
                    <a:pt x="844690" y="574026"/>
                  </a:lnTo>
                  <a:lnTo>
                    <a:pt x="875422" y="579945"/>
                  </a:lnTo>
                  <a:lnTo>
                    <a:pt x="906151" y="585864"/>
                  </a:lnTo>
                  <a:lnTo>
                    <a:pt x="936879" y="591781"/>
                  </a:lnTo>
                  <a:lnTo>
                    <a:pt x="923313" y="628245"/>
                  </a:lnTo>
                  <a:lnTo>
                    <a:pt x="885885" y="687295"/>
                  </a:lnTo>
                  <a:lnTo>
                    <a:pt x="834852" y="727622"/>
                  </a:lnTo>
                  <a:lnTo>
                    <a:pt x="770869" y="747896"/>
                  </a:lnTo>
                  <a:lnTo>
                    <a:pt x="734060" y="750430"/>
                  </a:lnTo>
                  <a:lnTo>
                    <a:pt x="677205" y="744732"/>
                  </a:lnTo>
                  <a:lnTo>
                    <a:pt x="628254" y="727638"/>
                  </a:lnTo>
                  <a:lnTo>
                    <a:pt x="587207" y="699150"/>
                  </a:lnTo>
                  <a:lnTo>
                    <a:pt x="554062" y="659269"/>
                  </a:lnTo>
                  <a:lnTo>
                    <a:pt x="533893" y="620360"/>
                  </a:lnTo>
                  <a:lnTo>
                    <a:pt x="519487" y="576668"/>
                  </a:lnTo>
                  <a:lnTo>
                    <a:pt x="510843" y="528196"/>
                  </a:lnTo>
                  <a:lnTo>
                    <a:pt x="507961" y="474941"/>
                  </a:lnTo>
                  <a:lnTo>
                    <a:pt x="511748" y="412062"/>
                  </a:lnTo>
                  <a:lnTo>
                    <a:pt x="523108" y="356393"/>
                  </a:lnTo>
                  <a:lnTo>
                    <a:pt x="542042" y="307935"/>
                  </a:lnTo>
                  <a:lnTo>
                    <a:pt x="568553" y="266687"/>
                  </a:lnTo>
                  <a:lnTo>
                    <a:pt x="600845" y="233742"/>
                  </a:lnTo>
                  <a:lnTo>
                    <a:pt x="637144" y="210211"/>
                  </a:lnTo>
                  <a:lnTo>
                    <a:pt x="677451" y="196094"/>
                  </a:lnTo>
                  <a:lnTo>
                    <a:pt x="721766" y="191388"/>
                  </a:lnTo>
                  <a:close/>
                </a:path>
                <a:path w="4829175" h="750569">
                  <a:moveTo>
                    <a:pt x="213360" y="191388"/>
                  </a:moveTo>
                  <a:lnTo>
                    <a:pt x="258141" y="193623"/>
                  </a:lnTo>
                  <a:lnTo>
                    <a:pt x="296776" y="200326"/>
                  </a:lnTo>
                  <a:lnTo>
                    <a:pt x="355600" y="227152"/>
                  </a:lnTo>
                  <a:lnTo>
                    <a:pt x="394892" y="271470"/>
                  </a:lnTo>
                  <a:lnTo>
                    <a:pt x="419696" y="332905"/>
                  </a:lnTo>
                  <a:lnTo>
                    <a:pt x="390615" y="339077"/>
                  </a:lnTo>
                  <a:lnTo>
                    <a:pt x="361530" y="345249"/>
                  </a:lnTo>
                  <a:lnTo>
                    <a:pt x="332446" y="351421"/>
                  </a:lnTo>
                  <a:lnTo>
                    <a:pt x="303364" y="357593"/>
                  </a:lnTo>
                  <a:lnTo>
                    <a:pt x="298795" y="342889"/>
                  </a:lnTo>
                  <a:lnTo>
                    <a:pt x="292552" y="330014"/>
                  </a:lnTo>
                  <a:lnTo>
                    <a:pt x="263504" y="302472"/>
                  </a:lnTo>
                  <a:lnTo>
                    <a:pt x="215557" y="293128"/>
                  </a:lnTo>
                  <a:lnTo>
                    <a:pt x="192920" y="294103"/>
                  </a:lnTo>
                  <a:lnTo>
                    <a:pt x="145757" y="308737"/>
                  </a:lnTo>
                  <a:lnTo>
                    <a:pt x="131711" y="337438"/>
                  </a:lnTo>
                  <a:lnTo>
                    <a:pt x="132478" y="344710"/>
                  </a:lnTo>
                  <a:lnTo>
                    <a:pt x="181151" y="380125"/>
                  </a:lnTo>
                  <a:lnTo>
                    <a:pt x="259245" y="402920"/>
                  </a:lnTo>
                  <a:lnTo>
                    <a:pt x="304802" y="416483"/>
                  </a:lnTo>
                  <a:lnTo>
                    <a:pt x="342928" y="431496"/>
                  </a:lnTo>
                  <a:lnTo>
                    <a:pt x="396875" y="465874"/>
                  </a:lnTo>
                  <a:lnTo>
                    <a:pt x="425850" y="511073"/>
                  </a:lnTo>
                  <a:lnTo>
                    <a:pt x="435508" y="571131"/>
                  </a:lnTo>
                  <a:lnTo>
                    <a:pt x="432160" y="606607"/>
                  </a:lnTo>
                  <a:lnTo>
                    <a:pt x="405376" y="669815"/>
                  </a:lnTo>
                  <a:lnTo>
                    <a:pt x="351952" y="720683"/>
                  </a:lnTo>
                  <a:lnTo>
                    <a:pt x="315542" y="737209"/>
                  </a:lnTo>
                  <a:lnTo>
                    <a:pt x="272710" y="747125"/>
                  </a:lnTo>
                  <a:lnTo>
                    <a:pt x="223456" y="750430"/>
                  </a:lnTo>
                  <a:lnTo>
                    <a:pt x="178305" y="747658"/>
                  </a:lnTo>
                  <a:lnTo>
                    <a:pt x="138122" y="739346"/>
                  </a:lnTo>
                  <a:lnTo>
                    <a:pt x="72656" y="706107"/>
                  </a:lnTo>
                  <a:lnTo>
                    <a:pt x="26727" y="653851"/>
                  </a:lnTo>
                  <a:lnTo>
                    <a:pt x="0" y="585736"/>
                  </a:lnTo>
                  <a:lnTo>
                    <a:pt x="30954" y="580324"/>
                  </a:lnTo>
                  <a:lnTo>
                    <a:pt x="61904" y="574909"/>
                  </a:lnTo>
                  <a:lnTo>
                    <a:pt x="92852" y="569495"/>
                  </a:lnTo>
                  <a:lnTo>
                    <a:pt x="123799" y="564083"/>
                  </a:lnTo>
                  <a:lnTo>
                    <a:pt x="128767" y="583488"/>
                  </a:lnTo>
                  <a:lnTo>
                    <a:pt x="135764" y="600405"/>
                  </a:lnTo>
                  <a:lnTo>
                    <a:pt x="169131" y="636148"/>
                  </a:lnTo>
                  <a:lnTo>
                    <a:pt x="223456" y="648182"/>
                  </a:lnTo>
                  <a:lnTo>
                    <a:pt x="245902" y="646924"/>
                  </a:lnTo>
                  <a:lnTo>
                    <a:pt x="295465" y="628040"/>
                  </a:lnTo>
                  <a:lnTo>
                    <a:pt x="311708" y="590270"/>
                  </a:lnTo>
                  <a:lnTo>
                    <a:pt x="311158" y="582557"/>
                  </a:lnTo>
                  <a:lnTo>
                    <a:pt x="276252" y="549316"/>
                  </a:lnTo>
                  <a:lnTo>
                    <a:pt x="193854" y="526465"/>
                  </a:lnTo>
                  <a:lnTo>
                    <a:pt x="139717" y="508806"/>
                  </a:lnTo>
                  <a:lnTo>
                    <a:pt x="99246" y="491966"/>
                  </a:lnTo>
                  <a:lnTo>
                    <a:pt x="48237" y="452177"/>
                  </a:lnTo>
                  <a:lnTo>
                    <a:pt x="20577" y="391993"/>
                  </a:lnTo>
                  <a:lnTo>
                    <a:pt x="17119" y="355574"/>
                  </a:lnTo>
                  <a:lnTo>
                    <a:pt x="20110" y="322211"/>
                  </a:lnTo>
                  <a:lnTo>
                    <a:pt x="44037" y="263789"/>
                  </a:lnTo>
                  <a:lnTo>
                    <a:pt x="92193" y="218017"/>
                  </a:lnTo>
                  <a:lnTo>
                    <a:pt x="166387" y="194346"/>
                  </a:lnTo>
                  <a:lnTo>
                    <a:pt x="213360" y="191388"/>
                  </a:lnTo>
                  <a:close/>
                </a:path>
                <a:path w="4829175" h="750569">
                  <a:moveTo>
                    <a:pt x="4100664" y="306717"/>
                  </a:moveTo>
                  <a:lnTo>
                    <a:pt x="4056213" y="317296"/>
                  </a:lnTo>
                  <a:lnTo>
                    <a:pt x="4019448" y="349021"/>
                  </a:lnTo>
                  <a:lnTo>
                    <a:pt x="3994753" y="400646"/>
                  </a:lnTo>
                  <a:lnTo>
                    <a:pt x="3986517" y="470903"/>
                  </a:lnTo>
                  <a:lnTo>
                    <a:pt x="3988576" y="508365"/>
                  </a:lnTo>
                  <a:lnTo>
                    <a:pt x="4005044" y="569303"/>
                  </a:lnTo>
                  <a:lnTo>
                    <a:pt x="4036869" y="611294"/>
                  </a:lnTo>
                  <a:lnTo>
                    <a:pt x="4077478" y="632445"/>
                  </a:lnTo>
                  <a:lnTo>
                    <a:pt x="4100664" y="635088"/>
                  </a:lnTo>
                  <a:lnTo>
                    <a:pt x="4123836" y="632445"/>
                  </a:lnTo>
                  <a:lnTo>
                    <a:pt x="4164337" y="611294"/>
                  </a:lnTo>
                  <a:lnTo>
                    <a:pt x="4195974" y="569239"/>
                  </a:lnTo>
                  <a:lnTo>
                    <a:pt x="4212324" y="507797"/>
                  </a:lnTo>
                  <a:lnTo>
                    <a:pt x="4214368" y="469900"/>
                  </a:lnTo>
                  <a:lnTo>
                    <a:pt x="4212324" y="432883"/>
                  </a:lnTo>
                  <a:lnTo>
                    <a:pt x="4195974" y="372443"/>
                  </a:lnTo>
                  <a:lnTo>
                    <a:pt x="4164337" y="330517"/>
                  </a:lnTo>
                  <a:lnTo>
                    <a:pt x="4123836" y="309362"/>
                  </a:lnTo>
                  <a:lnTo>
                    <a:pt x="4100664" y="306717"/>
                  </a:lnTo>
                  <a:close/>
                </a:path>
                <a:path w="4829175" h="750569">
                  <a:moveTo>
                    <a:pt x="3328416" y="203479"/>
                  </a:moveTo>
                  <a:lnTo>
                    <a:pt x="3457930" y="203479"/>
                  </a:lnTo>
                  <a:lnTo>
                    <a:pt x="3472561" y="248971"/>
                  </a:lnTo>
                  <a:lnTo>
                    <a:pt x="3487194" y="294465"/>
                  </a:lnTo>
                  <a:lnTo>
                    <a:pt x="3501828" y="339961"/>
                  </a:lnTo>
                  <a:lnTo>
                    <a:pt x="3516461" y="385458"/>
                  </a:lnTo>
                  <a:lnTo>
                    <a:pt x="3531094" y="430955"/>
                  </a:lnTo>
                  <a:lnTo>
                    <a:pt x="3545725" y="476453"/>
                  </a:lnTo>
                  <a:lnTo>
                    <a:pt x="3558462" y="522027"/>
                  </a:lnTo>
                  <a:lnTo>
                    <a:pt x="3571189" y="567601"/>
                  </a:lnTo>
                  <a:lnTo>
                    <a:pt x="3575770" y="551706"/>
                  </a:lnTo>
                  <a:lnTo>
                    <a:pt x="3579420" y="538770"/>
                  </a:lnTo>
                  <a:lnTo>
                    <a:pt x="3582138" y="528794"/>
                  </a:lnTo>
                  <a:lnTo>
                    <a:pt x="3583927" y="521779"/>
                  </a:lnTo>
                  <a:lnTo>
                    <a:pt x="3587051" y="510444"/>
                  </a:lnTo>
                  <a:lnTo>
                    <a:pt x="3611874" y="430955"/>
                  </a:lnTo>
                  <a:lnTo>
                    <a:pt x="3626653" y="385458"/>
                  </a:lnTo>
                  <a:lnTo>
                    <a:pt x="3641434" y="339961"/>
                  </a:lnTo>
                  <a:lnTo>
                    <a:pt x="3656216" y="294465"/>
                  </a:lnTo>
                  <a:lnTo>
                    <a:pt x="3670998" y="248971"/>
                  </a:lnTo>
                  <a:lnTo>
                    <a:pt x="3685781" y="203479"/>
                  </a:lnTo>
                  <a:lnTo>
                    <a:pt x="3812654" y="203479"/>
                  </a:lnTo>
                  <a:lnTo>
                    <a:pt x="3795810" y="252102"/>
                  </a:lnTo>
                  <a:lnTo>
                    <a:pt x="3778968" y="300725"/>
                  </a:lnTo>
                  <a:lnTo>
                    <a:pt x="3762125" y="349349"/>
                  </a:lnTo>
                  <a:lnTo>
                    <a:pt x="3745283" y="397973"/>
                  </a:lnTo>
                  <a:lnTo>
                    <a:pt x="3728441" y="446597"/>
                  </a:lnTo>
                  <a:lnTo>
                    <a:pt x="3711599" y="495221"/>
                  </a:lnTo>
                  <a:lnTo>
                    <a:pt x="3694757" y="543845"/>
                  </a:lnTo>
                  <a:lnTo>
                    <a:pt x="3677915" y="592469"/>
                  </a:lnTo>
                  <a:lnTo>
                    <a:pt x="3661072" y="641093"/>
                  </a:lnTo>
                  <a:lnTo>
                    <a:pt x="3644230" y="689717"/>
                  </a:lnTo>
                  <a:lnTo>
                    <a:pt x="3627386" y="738339"/>
                  </a:lnTo>
                  <a:lnTo>
                    <a:pt x="3516312" y="738339"/>
                  </a:lnTo>
                  <a:lnTo>
                    <a:pt x="3499230" y="689717"/>
                  </a:lnTo>
                  <a:lnTo>
                    <a:pt x="3482148" y="641093"/>
                  </a:lnTo>
                  <a:lnTo>
                    <a:pt x="3465066" y="592469"/>
                  </a:lnTo>
                  <a:lnTo>
                    <a:pt x="3447985" y="543845"/>
                  </a:lnTo>
                  <a:lnTo>
                    <a:pt x="3430904" y="495221"/>
                  </a:lnTo>
                  <a:lnTo>
                    <a:pt x="3413823" y="446597"/>
                  </a:lnTo>
                  <a:lnTo>
                    <a:pt x="3396742" y="397973"/>
                  </a:lnTo>
                  <a:lnTo>
                    <a:pt x="3379661" y="349349"/>
                  </a:lnTo>
                  <a:lnTo>
                    <a:pt x="3362580" y="300725"/>
                  </a:lnTo>
                  <a:lnTo>
                    <a:pt x="3345498" y="252102"/>
                  </a:lnTo>
                  <a:lnTo>
                    <a:pt x="3328416" y="203479"/>
                  </a:lnTo>
                  <a:close/>
                </a:path>
                <a:path w="4829175" h="750569">
                  <a:moveTo>
                    <a:pt x="3139376" y="203479"/>
                  </a:moveTo>
                  <a:lnTo>
                    <a:pt x="3262744" y="203479"/>
                  </a:lnTo>
                  <a:lnTo>
                    <a:pt x="3262744" y="738339"/>
                  </a:lnTo>
                  <a:lnTo>
                    <a:pt x="3139376" y="738339"/>
                  </a:lnTo>
                  <a:lnTo>
                    <a:pt x="3139376" y="203479"/>
                  </a:lnTo>
                  <a:close/>
                </a:path>
                <a:path w="4829175" h="750569">
                  <a:moveTo>
                    <a:pt x="2579166" y="203479"/>
                  </a:moveTo>
                  <a:lnTo>
                    <a:pt x="2708668" y="203479"/>
                  </a:lnTo>
                  <a:lnTo>
                    <a:pt x="2723305" y="248971"/>
                  </a:lnTo>
                  <a:lnTo>
                    <a:pt x="2737941" y="294465"/>
                  </a:lnTo>
                  <a:lnTo>
                    <a:pt x="2752577" y="339961"/>
                  </a:lnTo>
                  <a:lnTo>
                    <a:pt x="2767211" y="385458"/>
                  </a:lnTo>
                  <a:lnTo>
                    <a:pt x="2781845" y="430955"/>
                  </a:lnTo>
                  <a:lnTo>
                    <a:pt x="2796476" y="476453"/>
                  </a:lnTo>
                  <a:lnTo>
                    <a:pt x="2802841" y="499238"/>
                  </a:lnTo>
                  <a:lnTo>
                    <a:pt x="2809208" y="522027"/>
                  </a:lnTo>
                  <a:lnTo>
                    <a:pt x="2815575" y="544815"/>
                  </a:lnTo>
                  <a:lnTo>
                    <a:pt x="2821940" y="567601"/>
                  </a:lnTo>
                  <a:lnTo>
                    <a:pt x="2826521" y="551706"/>
                  </a:lnTo>
                  <a:lnTo>
                    <a:pt x="2830171" y="538770"/>
                  </a:lnTo>
                  <a:lnTo>
                    <a:pt x="2832889" y="528794"/>
                  </a:lnTo>
                  <a:lnTo>
                    <a:pt x="2834678" y="521779"/>
                  </a:lnTo>
                  <a:lnTo>
                    <a:pt x="2837802" y="510444"/>
                  </a:lnTo>
                  <a:lnTo>
                    <a:pt x="2862625" y="430955"/>
                  </a:lnTo>
                  <a:lnTo>
                    <a:pt x="2877404" y="385458"/>
                  </a:lnTo>
                  <a:lnTo>
                    <a:pt x="2892183" y="339961"/>
                  </a:lnTo>
                  <a:lnTo>
                    <a:pt x="2906963" y="294465"/>
                  </a:lnTo>
                  <a:lnTo>
                    <a:pt x="2921742" y="248971"/>
                  </a:lnTo>
                  <a:lnTo>
                    <a:pt x="2936519" y="203479"/>
                  </a:lnTo>
                  <a:lnTo>
                    <a:pt x="3063392" y="203479"/>
                  </a:lnTo>
                  <a:lnTo>
                    <a:pt x="2878137" y="738339"/>
                  </a:lnTo>
                  <a:lnTo>
                    <a:pt x="2767063" y="738339"/>
                  </a:lnTo>
                  <a:lnTo>
                    <a:pt x="2749980" y="689717"/>
                  </a:lnTo>
                  <a:lnTo>
                    <a:pt x="2732899" y="641093"/>
                  </a:lnTo>
                  <a:lnTo>
                    <a:pt x="2715817" y="592469"/>
                  </a:lnTo>
                  <a:lnTo>
                    <a:pt x="2698736" y="543845"/>
                  </a:lnTo>
                  <a:lnTo>
                    <a:pt x="2681655" y="495221"/>
                  </a:lnTo>
                  <a:lnTo>
                    <a:pt x="2664574" y="446597"/>
                  </a:lnTo>
                  <a:lnTo>
                    <a:pt x="2647493" y="397973"/>
                  </a:lnTo>
                  <a:lnTo>
                    <a:pt x="2630412" y="349349"/>
                  </a:lnTo>
                  <a:lnTo>
                    <a:pt x="2613331" y="300725"/>
                  </a:lnTo>
                  <a:lnTo>
                    <a:pt x="2596249" y="252102"/>
                  </a:lnTo>
                  <a:lnTo>
                    <a:pt x="2579166" y="203479"/>
                  </a:lnTo>
                  <a:close/>
                </a:path>
                <a:path w="4829175" h="750569">
                  <a:moveTo>
                    <a:pt x="4606975" y="191388"/>
                  </a:moveTo>
                  <a:lnTo>
                    <a:pt x="4651755" y="193623"/>
                  </a:lnTo>
                  <a:lnTo>
                    <a:pt x="4690387" y="200326"/>
                  </a:lnTo>
                  <a:lnTo>
                    <a:pt x="4749215" y="227152"/>
                  </a:lnTo>
                  <a:lnTo>
                    <a:pt x="4788508" y="271470"/>
                  </a:lnTo>
                  <a:lnTo>
                    <a:pt x="4813312" y="332905"/>
                  </a:lnTo>
                  <a:lnTo>
                    <a:pt x="4784225" y="339077"/>
                  </a:lnTo>
                  <a:lnTo>
                    <a:pt x="4755140" y="345249"/>
                  </a:lnTo>
                  <a:lnTo>
                    <a:pt x="4726055" y="351421"/>
                  </a:lnTo>
                  <a:lnTo>
                    <a:pt x="4696968" y="357593"/>
                  </a:lnTo>
                  <a:lnTo>
                    <a:pt x="4692398" y="342889"/>
                  </a:lnTo>
                  <a:lnTo>
                    <a:pt x="4686157" y="330014"/>
                  </a:lnTo>
                  <a:lnTo>
                    <a:pt x="4657119" y="302472"/>
                  </a:lnTo>
                  <a:lnTo>
                    <a:pt x="4609172" y="293128"/>
                  </a:lnTo>
                  <a:lnTo>
                    <a:pt x="4586534" y="294103"/>
                  </a:lnTo>
                  <a:lnTo>
                    <a:pt x="4539361" y="308737"/>
                  </a:lnTo>
                  <a:lnTo>
                    <a:pt x="4525314" y="337438"/>
                  </a:lnTo>
                  <a:lnTo>
                    <a:pt x="4526083" y="344710"/>
                  </a:lnTo>
                  <a:lnTo>
                    <a:pt x="4574759" y="380125"/>
                  </a:lnTo>
                  <a:lnTo>
                    <a:pt x="4652848" y="402920"/>
                  </a:lnTo>
                  <a:lnTo>
                    <a:pt x="4698411" y="416483"/>
                  </a:lnTo>
                  <a:lnTo>
                    <a:pt x="4736536" y="431496"/>
                  </a:lnTo>
                  <a:lnTo>
                    <a:pt x="4790478" y="465874"/>
                  </a:lnTo>
                  <a:lnTo>
                    <a:pt x="4819453" y="511073"/>
                  </a:lnTo>
                  <a:lnTo>
                    <a:pt x="4829111" y="571131"/>
                  </a:lnTo>
                  <a:lnTo>
                    <a:pt x="4825763" y="606607"/>
                  </a:lnTo>
                  <a:lnTo>
                    <a:pt x="4798984" y="669815"/>
                  </a:lnTo>
                  <a:lnTo>
                    <a:pt x="4745563" y="720683"/>
                  </a:lnTo>
                  <a:lnTo>
                    <a:pt x="4709153" y="737209"/>
                  </a:lnTo>
                  <a:lnTo>
                    <a:pt x="4666324" y="747125"/>
                  </a:lnTo>
                  <a:lnTo>
                    <a:pt x="4617072" y="750430"/>
                  </a:lnTo>
                  <a:lnTo>
                    <a:pt x="4571921" y="747658"/>
                  </a:lnTo>
                  <a:lnTo>
                    <a:pt x="4531737" y="739346"/>
                  </a:lnTo>
                  <a:lnTo>
                    <a:pt x="4466272" y="706107"/>
                  </a:lnTo>
                  <a:lnTo>
                    <a:pt x="4420338" y="653851"/>
                  </a:lnTo>
                  <a:lnTo>
                    <a:pt x="4393615" y="585736"/>
                  </a:lnTo>
                  <a:lnTo>
                    <a:pt x="4424564" y="580324"/>
                  </a:lnTo>
                  <a:lnTo>
                    <a:pt x="4455515" y="574909"/>
                  </a:lnTo>
                  <a:lnTo>
                    <a:pt x="4486466" y="569495"/>
                  </a:lnTo>
                  <a:lnTo>
                    <a:pt x="4517415" y="564083"/>
                  </a:lnTo>
                  <a:lnTo>
                    <a:pt x="4522382" y="583488"/>
                  </a:lnTo>
                  <a:lnTo>
                    <a:pt x="4529378" y="600405"/>
                  </a:lnTo>
                  <a:lnTo>
                    <a:pt x="4562740" y="636148"/>
                  </a:lnTo>
                  <a:lnTo>
                    <a:pt x="4617072" y="648182"/>
                  </a:lnTo>
                  <a:lnTo>
                    <a:pt x="4639515" y="646924"/>
                  </a:lnTo>
                  <a:lnTo>
                    <a:pt x="4689068" y="628040"/>
                  </a:lnTo>
                  <a:lnTo>
                    <a:pt x="4705311" y="590270"/>
                  </a:lnTo>
                  <a:lnTo>
                    <a:pt x="4704764" y="582557"/>
                  </a:lnTo>
                  <a:lnTo>
                    <a:pt x="4669863" y="549316"/>
                  </a:lnTo>
                  <a:lnTo>
                    <a:pt x="4587464" y="526465"/>
                  </a:lnTo>
                  <a:lnTo>
                    <a:pt x="4533330" y="508806"/>
                  </a:lnTo>
                  <a:lnTo>
                    <a:pt x="4492856" y="491966"/>
                  </a:lnTo>
                  <a:lnTo>
                    <a:pt x="4441848" y="452177"/>
                  </a:lnTo>
                  <a:lnTo>
                    <a:pt x="4414192" y="391993"/>
                  </a:lnTo>
                  <a:lnTo>
                    <a:pt x="4410735" y="355574"/>
                  </a:lnTo>
                  <a:lnTo>
                    <a:pt x="4413726" y="322211"/>
                  </a:lnTo>
                  <a:lnTo>
                    <a:pt x="4437653" y="263789"/>
                  </a:lnTo>
                  <a:lnTo>
                    <a:pt x="4485807" y="218017"/>
                  </a:lnTo>
                  <a:lnTo>
                    <a:pt x="4559998" y="194346"/>
                  </a:lnTo>
                  <a:lnTo>
                    <a:pt x="4606975" y="191388"/>
                  </a:lnTo>
                  <a:close/>
                </a:path>
                <a:path w="4829175" h="750569">
                  <a:moveTo>
                    <a:pt x="4100233" y="191388"/>
                  </a:moveTo>
                  <a:lnTo>
                    <a:pt x="4150741" y="196315"/>
                  </a:lnTo>
                  <a:lnTo>
                    <a:pt x="4196480" y="211094"/>
                  </a:lnTo>
                  <a:lnTo>
                    <a:pt x="4237446" y="235724"/>
                  </a:lnTo>
                  <a:lnTo>
                    <a:pt x="4273638" y="270205"/>
                  </a:lnTo>
                  <a:lnTo>
                    <a:pt x="4303216" y="312215"/>
                  </a:lnTo>
                  <a:lnTo>
                    <a:pt x="4324342" y="359416"/>
                  </a:lnTo>
                  <a:lnTo>
                    <a:pt x="4337016" y="411808"/>
                  </a:lnTo>
                  <a:lnTo>
                    <a:pt x="4341241" y="469391"/>
                  </a:lnTo>
                  <a:lnTo>
                    <a:pt x="4336975" y="527487"/>
                  </a:lnTo>
                  <a:lnTo>
                    <a:pt x="4324178" y="580386"/>
                  </a:lnTo>
                  <a:lnTo>
                    <a:pt x="4302846" y="628090"/>
                  </a:lnTo>
                  <a:lnTo>
                    <a:pt x="4272978" y="670598"/>
                  </a:lnTo>
                  <a:lnTo>
                    <a:pt x="4236638" y="705526"/>
                  </a:lnTo>
                  <a:lnTo>
                    <a:pt x="4195878" y="730473"/>
                  </a:lnTo>
                  <a:lnTo>
                    <a:pt x="4150700" y="745441"/>
                  </a:lnTo>
                  <a:lnTo>
                    <a:pt x="4101109" y="750430"/>
                  </a:lnTo>
                  <a:lnTo>
                    <a:pt x="4069429" y="748351"/>
                  </a:lnTo>
                  <a:lnTo>
                    <a:pt x="4008292" y="731726"/>
                  </a:lnTo>
                  <a:lnTo>
                    <a:pt x="3951494" y="698631"/>
                  </a:lnTo>
                  <a:lnTo>
                    <a:pt x="3907265" y="649907"/>
                  </a:lnTo>
                  <a:lnTo>
                    <a:pt x="3877126" y="585879"/>
                  </a:lnTo>
                  <a:lnTo>
                    <a:pt x="3867661" y="548532"/>
                  </a:lnTo>
                  <a:lnTo>
                    <a:pt x="3861981" y="507688"/>
                  </a:lnTo>
                  <a:lnTo>
                    <a:pt x="3860088" y="463346"/>
                  </a:lnTo>
                  <a:lnTo>
                    <a:pt x="3861981" y="428378"/>
                  </a:lnTo>
                  <a:lnTo>
                    <a:pt x="3877126" y="360141"/>
                  </a:lnTo>
                  <a:lnTo>
                    <a:pt x="3907101" y="295830"/>
                  </a:lnTo>
                  <a:lnTo>
                    <a:pt x="3950016" y="245462"/>
                  </a:lnTo>
                  <a:lnTo>
                    <a:pt x="4004780" y="210934"/>
                  </a:lnTo>
                  <a:lnTo>
                    <a:pt x="4066793" y="193560"/>
                  </a:lnTo>
                  <a:lnTo>
                    <a:pt x="4100233" y="191388"/>
                  </a:lnTo>
                  <a:close/>
                </a:path>
                <a:path w="4829175" h="750569">
                  <a:moveTo>
                    <a:pt x="3139376" y="0"/>
                  </a:moveTo>
                  <a:lnTo>
                    <a:pt x="3262744" y="0"/>
                  </a:lnTo>
                  <a:lnTo>
                    <a:pt x="3262744" y="130949"/>
                  </a:lnTo>
                  <a:lnTo>
                    <a:pt x="3139376" y="130949"/>
                  </a:lnTo>
                  <a:lnTo>
                    <a:pt x="3139376" y="0"/>
                  </a:lnTo>
                  <a:close/>
                </a:path>
              </a:pathLst>
            </a:custGeom>
            <a:ln w="28956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18610" y="3647225"/>
              <a:ext cx="195338" cy="19818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71211" y="3465412"/>
              <a:ext cx="213347" cy="15436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143694" y="3177211"/>
              <a:ext cx="2883535" cy="753745"/>
            </a:xfrm>
            <a:custGeom>
              <a:avLst/>
              <a:gdLst/>
              <a:ahLst/>
              <a:cxnLst/>
              <a:rect l="l" t="t" r="r" b="b"/>
              <a:pathLst>
                <a:path w="2883535" h="753745">
                  <a:moveTo>
                    <a:pt x="1927174" y="194398"/>
                  </a:moveTo>
                  <a:lnTo>
                    <a:pt x="1976449" y="199325"/>
                  </a:lnTo>
                  <a:lnTo>
                    <a:pt x="2020239" y="214104"/>
                  </a:lnTo>
                  <a:lnTo>
                    <a:pt x="2058544" y="238734"/>
                  </a:lnTo>
                  <a:lnTo>
                    <a:pt x="2091359" y="273215"/>
                  </a:lnTo>
                  <a:lnTo>
                    <a:pt x="2112905" y="308099"/>
                  </a:lnTo>
                  <a:lnTo>
                    <a:pt x="2129430" y="349691"/>
                  </a:lnTo>
                  <a:lnTo>
                    <a:pt x="2140933" y="397990"/>
                  </a:lnTo>
                  <a:lnTo>
                    <a:pt x="2147411" y="452999"/>
                  </a:lnTo>
                  <a:lnTo>
                    <a:pt x="2148865" y="514718"/>
                  </a:lnTo>
                  <a:lnTo>
                    <a:pt x="1839810" y="514718"/>
                  </a:lnTo>
                  <a:lnTo>
                    <a:pt x="1842168" y="544443"/>
                  </a:lnTo>
                  <a:lnTo>
                    <a:pt x="1857089" y="593420"/>
                  </a:lnTo>
                  <a:lnTo>
                    <a:pt x="1884802" y="627984"/>
                  </a:lnTo>
                  <a:lnTo>
                    <a:pt x="1920364" y="645486"/>
                  </a:lnTo>
                  <a:lnTo>
                    <a:pt x="1940775" y="647674"/>
                  </a:lnTo>
                  <a:lnTo>
                    <a:pt x="1954687" y="646541"/>
                  </a:lnTo>
                  <a:lnTo>
                    <a:pt x="1989505" y="629539"/>
                  </a:lnTo>
                  <a:lnTo>
                    <a:pt x="2013710" y="589880"/>
                  </a:lnTo>
                  <a:lnTo>
                    <a:pt x="2019363" y="571119"/>
                  </a:lnTo>
                  <a:lnTo>
                    <a:pt x="2050093" y="577036"/>
                  </a:lnTo>
                  <a:lnTo>
                    <a:pt x="2080825" y="582955"/>
                  </a:lnTo>
                  <a:lnTo>
                    <a:pt x="2111557" y="588874"/>
                  </a:lnTo>
                  <a:lnTo>
                    <a:pt x="2142286" y="594791"/>
                  </a:lnTo>
                  <a:lnTo>
                    <a:pt x="2128715" y="631255"/>
                  </a:lnTo>
                  <a:lnTo>
                    <a:pt x="2091291" y="690305"/>
                  </a:lnTo>
                  <a:lnTo>
                    <a:pt x="2040253" y="730631"/>
                  </a:lnTo>
                  <a:lnTo>
                    <a:pt x="1976269" y="750906"/>
                  </a:lnTo>
                  <a:lnTo>
                    <a:pt x="1939467" y="753440"/>
                  </a:lnTo>
                  <a:lnTo>
                    <a:pt x="1882612" y="747742"/>
                  </a:lnTo>
                  <a:lnTo>
                    <a:pt x="1833662" y="730648"/>
                  </a:lnTo>
                  <a:lnTo>
                    <a:pt x="1792615" y="702160"/>
                  </a:lnTo>
                  <a:lnTo>
                    <a:pt x="1759470" y="662279"/>
                  </a:lnTo>
                  <a:lnTo>
                    <a:pt x="1739301" y="623375"/>
                  </a:lnTo>
                  <a:lnTo>
                    <a:pt x="1724894" y="579683"/>
                  </a:lnTo>
                  <a:lnTo>
                    <a:pt x="1716251" y="531207"/>
                  </a:lnTo>
                  <a:lnTo>
                    <a:pt x="1713369" y="477951"/>
                  </a:lnTo>
                  <a:lnTo>
                    <a:pt x="1717155" y="415072"/>
                  </a:lnTo>
                  <a:lnTo>
                    <a:pt x="1728514" y="359403"/>
                  </a:lnTo>
                  <a:lnTo>
                    <a:pt x="1747445" y="310945"/>
                  </a:lnTo>
                  <a:lnTo>
                    <a:pt x="1773948" y="269697"/>
                  </a:lnTo>
                  <a:lnTo>
                    <a:pt x="1806248" y="236752"/>
                  </a:lnTo>
                  <a:lnTo>
                    <a:pt x="1842550" y="213221"/>
                  </a:lnTo>
                  <a:lnTo>
                    <a:pt x="1882858" y="199104"/>
                  </a:lnTo>
                  <a:lnTo>
                    <a:pt x="1927174" y="194398"/>
                  </a:lnTo>
                  <a:close/>
                </a:path>
                <a:path w="2883535" h="753745">
                  <a:moveTo>
                    <a:pt x="1314577" y="194398"/>
                  </a:moveTo>
                  <a:lnTo>
                    <a:pt x="1335455" y="196067"/>
                  </a:lnTo>
                  <a:lnTo>
                    <a:pt x="1355952" y="201074"/>
                  </a:lnTo>
                  <a:lnTo>
                    <a:pt x="1376065" y="209416"/>
                  </a:lnTo>
                  <a:lnTo>
                    <a:pt x="1395793" y="221094"/>
                  </a:lnTo>
                  <a:lnTo>
                    <a:pt x="1386241" y="251938"/>
                  </a:lnTo>
                  <a:lnTo>
                    <a:pt x="1376692" y="282786"/>
                  </a:lnTo>
                  <a:lnTo>
                    <a:pt x="1367143" y="313636"/>
                  </a:lnTo>
                  <a:lnTo>
                    <a:pt x="1357591" y="344487"/>
                  </a:lnTo>
                  <a:lnTo>
                    <a:pt x="1342282" y="334350"/>
                  </a:lnTo>
                  <a:lnTo>
                    <a:pt x="1327521" y="327107"/>
                  </a:lnTo>
                  <a:lnTo>
                    <a:pt x="1313307" y="322759"/>
                  </a:lnTo>
                  <a:lnTo>
                    <a:pt x="1299641" y="321310"/>
                  </a:lnTo>
                  <a:lnTo>
                    <a:pt x="1287190" y="322333"/>
                  </a:lnTo>
                  <a:lnTo>
                    <a:pt x="1247230" y="347522"/>
                  </a:lnTo>
                  <a:lnTo>
                    <a:pt x="1227429" y="396862"/>
                  </a:lnTo>
                  <a:lnTo>
                    <a:pt x="1219696" y="463089"/>
                  </a:lnTo>
                  <a:lnTo>
                    <a:pt x="1217762" y="513769"/>
                  </a:lnTo>
                  <a:lnTo>
                    <a:pt x="1217117" y="576160"/>
                  </a:lnTo>
                  <a:lnTo>
                    <a:pt x="1217117" y="741349"/>
                  </a:lnTo>
                  <a:lnTo>
                    <a:pt x="1093749" y="741349"/>
                  </a:lnTo>
                  <a:lnTo>
                    <a:pt x="1093749" y="206489"/>
                  </a:lnTo>
                  <a:lnTo>
                    <a:pt x="1208328" y="206489"/>
                  </a:lnTo>
                  <a:lnTo>
                    <a:pt x="1208328" y="282536"/>
                  </a:lnTo>
                  <a:lnTo>
                    <a:pt x="1222666" y="257888"/>
                  </a:lnTo>
                  <a:lnTo>
                    <a:pt x="1249121" y="222379"/>
                  </a:lnTo>
                  <a:lnTo>
                    <a:pt x="1286316" y="198677"/>
                  </a:lnTo>
                  <a:lnTo>
                    <a:pt x="1300048" y="195468"/>
                  </a:lnTo>
                  <a:lnTo>
                    <a:pt x="1314577" y="194398"/>
                  </a:lnTo>
                  <a:close/>
                </a:path>
                <a:path w="2883535" h="753745">
                  <a:moveTo>
                    <a:pt x="780707" y="194398"/>
                  </a:moveTo>
                  <a:lnTo>
                    <a:pt x="819343" y="195799"/>
                  </a:lnTo>
                  <a:lnTo>
                    <a:pt x="880803" y="207005"/>
                  </a:lnTo>
                  <a:lnTo>
                    <a:pt x="922329" y="228772"/>
                  </a:lnTo>
                  <a:lnTo>
                    <a:pt x="950761" y="257228"/>
                  </a:lnTo>
                  <a:lnTo>
                    <a:pt x="967689" y="294576"/>
                  </a:lnTo>
                  <a:lnTo>
                    <a:pt x="975918" y="357908"/>
                  </a:lnTo>
                  <a:lnTo>
                    <a:pt x="976947" y="400392"/>
                  </a:lnTo>
                  <a:lnTo>
                    <a:pt x="976621" y="441685"/>
                  </a:lnTo>
                  <a:lnTo>
                    <a:pt x="976291" y="482982"/>
                  </a:lnTo>
                  <a:lnTo>
                    <a:pt x="975959" y="524281"/>
                  </a:lnTo>
                  <a:lnTo>
                    <a:pt x="975626" y="565581"/>
                  </a:lnTo>
                  <a:lnTo>
                    <a:pt x="975997" y="598521"/>
                  </a:lnTo>
                  <a:lnTo>
                    <a:pt x="978964" y="650522"/>
                  </a:lnTo>
                  <a:lnTo>
                    <a:pt x="990063" y="704270"/>
                  </a:lnTo>
                  <a:lnTo>
                    <a:pt x="1003731" y="741349"/>
                  </a:lnTo>
                  <a:lnTo>
                    <a:pt x="881684" y="741349"/>
                  </a:lnTo>
                  <a:lnTo>
                    <a:pt x="869835" y="699554"/>
                  </a:lnTo>
                  <a:lnTo>
                    <a:pt x="867778" y="691159"/>
                  </a:lnTo>
                  <a:lnTo>
                    <a:pt x="866317" y="685609"/>
                  </a:lnTo>
                  <a:lnTo>
                    <a:pt x="865441" y="682929"/>
                  </a:lnTo>
                  <a:lnTo>
                    <a:pt x="849363" y="699458"/>
                  </a:lnTo>
                  <a:lnTo>
                    <a:pt x="832734" y="713781"/>
                  </a:lnTo>
                  <a:lnTo>
                    <a:pt x="797826" y="735812"/>
                  </a:lnTo>
                  <a:lnTo>
                    <a:pt x="760625" y="749031"/>
                  </a:lnTo>
                  <a:lnTo>
                    <a:pt x="721004" y="753440"/>
                  </a:lnTo>
                  <a:lnTo>
                    <a:pt x="686914" y="750637"/>
                  </a:lnTo>
                  <a:lnTo>
                    <a:pt x="630169" y="728220"/>
                  </a:lnTo>
                  <a:lnTo>
                    <a:pt x="589364" y="684718"/>
                  </a:lnTo>
                  <a:lnTo>
                    <a:pt x="568619" y="628063"/>
                  </a:lnTo>
                  <a:lnTo>
                    <a:pt x="566026" y="595299"/>
                  </a:lnTo>
                  <a:lnTo>
                    <a:pt x="567207" y="573246"/>
                  </a:lnTo>
                  <a:lnTo>
                    <a:pt x="576650" y="532831"/>
                  </a:lnTo>
                  <a:lnTo>
                    <a:pt x="595296" y="497748"/>
                  </a:lnTo>
                  <a:lnTo>
                    <a:pt x="637806" y="460070"/>
                  </a:lnTo>
                  <a:lnTo>
                    <a:pt x="679351" y="442377"/>
                  </a:lnTo>
                  <a:lnTo>
                    <a:pt x="735926" y="427075"/>
                  </a:lnTo>
                  <a:lnTo>
                    <a:pt x="775850" y="417917"/>
                  </a:lnTo>
                  <a:lnTo>
                    <a:pt x="809134" y="409073"/>
                  </a:lnTo>
                  <a:lnTo>
                    <a:pt x="835776" y="400543"/>
                  </a:lnTo>
                  <a:lnTo>
                    <a:pt x="855776" y="392328"/>
                  </a:lnTo>
                  <a:lnTo>
                    <a:pt x="855776" y="378231"/>
                  </a:lnTo>
                  <a:lnTo>
                    <a:pt x="845902" y="330203"/>
                  </a:lnTo>
                  <a:lnTo>
                    <a:pt x="812869" y="307022"/>
                  </a:lnTo>
                  <a:lnTo>
                    <a:pt x="771931" y="302679"/>
                  </a:lnTo>
                  <a:lnTo>
                    <a:pt x="756369" y="303607"/>
                  </a:lnTo>
                  <a:lnTo>
                    <a:pt x="720559" y="317538"/>
                  </a:lnTo>
                  <a:lnTo>
                    <a:pt x="696858" y="352433"/>
                  </a:lnTo>
                  <a:lnTo>
                    <a:pt x="690714" y="369671"/>
                  </a:lnTo>
                  <a:lnTo>
                    <a:pt x="662723" y="363873"/>
                  </a:lnTo>
                  <a:lnTo>
                    <a:pt x="634734" y="358078"/>
                  </a:lnTo>
                  <a:lnTo>
                    <a:pt x="606749" y="352285"/>
                  </a:lnTo>
                  <a:lnTo>
                    <a:pt x="578764" y="346494"/>
                  </a:lnTo>
                  <a:lnTo>
                    <a:pt x="589904" y="310235"/>
                  </a:lnTo>
                  <a:lnTo>
                    <a:pt x="622389" y="252823"/>
                  </a:lnTo>
                  <a:lnTo>
                    <a:pt x="669586" y="215364"/>
                  </a:lnTo>
                  <a:lnTo>
                    <a:pt x="738070" y="196727"/>
                  </a:lnTo>
                  <a:lnTo>
                    <a:pt x="780707" y="194398"/>
                  </a:lnTo>
                  <a:close/>
                </a:path>
                <a:path w="2883535" h="753745">
                  <a:moveTo>
                    <a:pt x="129946" y="127914"/>
                  </a:moveTo>
                  <a:lnTo>
                    <a:pt x="129946" y="337426"/>
                  </a:lnTo>
                  <a:lnTo>
                    <a:pt x="201066" y="337426"/>
                  </a:lnTo>
                  <a:lnTo>
                    <a:pt x="265161" y="334530"/>
                  </a:lnTo>
                  <a:lnTo>
                    <a:pt x="303796" y="325843"/>
                  </a:lnTo>
                  <a:lnTo>
                    <a:pt x="336345" y="301108"/>
                  </a:lnTo>
                  <a:lnTo>
                    <a:pt x="355428" y="262896"/>
                  </a:lnTo>
                  <a:lnTo>
                    <a:pt x="359105" y="232168"/>
                  </a:lnTo>
                  <a:lnTo>
                    <a:pt x="357816" y="212904"/>
                  </a:lnTo>
                  <a:lnTo>
                    <a:pt x="338480" y="165696"/>
                  </a:lnTo>
                  <a:lnTo>
                    <a:pt x="301350" y="137459"/>
                  </a:lnTo>
                  <a:lnTo>
                    <a:pt x="251221" y="129178"/>
                  </a:lnTo>
                  <a:lnTo>
                    <a:pt x="192722" y="127914"/>
                  </a:lnTo>
                  <a:lnTo>
                    <a:pt x="129946" y="127914"/>
                  </a:lnTo>
                  <a:close/>
                </a:path>
                <a:path w="2883535" h="753745">
                  <a:moveTo>
                    <a:pt x="1579181" y="17627"/>
                  </a:moveTo>
                  <a:lnTo>
                    <a:pt x="1579181" y="206489"/>
                  </a:lnTo>
                  <a:lnTo>
                    <a:pt x="1663471" y="206489"/>
                  </a:lnTo>
                  <a:lnTo>
                    <a:pt x="1663471" y="319303"/>
                  </a:lnTo>
                  <a:lnTo>
                    <a:pt x="1579181" y="319303"/>
                  </a:lnTo>
                  <a:lnTo>
                    <a:pt x="1579181" y="534860"/>
                  </a:lnTo>
                  <a:lnTo>
                    <a:pt x="1579783" y="586670"/>
                  </a:lnTo>
                  <a:lnTo>
                    <a:pt x="1586865" y="624344"/>
                  </a:lnTo>
                  <a:lnTo>
                    <a:pt x="1592567" y="629043"/>
                  </a:lnTo>
                  <a:lnTo>
                    <a:pt x="1598269" y="633742"/>
                  </a:lnTo>
                  <a:lnTo>
                    <a:pt x="1605229" y="636092"/>
                  </a:lnTo>
                  <a:lnTo>
                    <a:pt x="1613420" y="636092"/>
                  </a:lnTo>
                  <a:lnTo>
                    <a:pt x="1622943" y="635242"/>
                  </a:lnTo>
                  <a:lnTo>
                    <a:pt x="1634385" y="632691"/>
                  </a:lnTo>
                  <a:lnTo>
                    <a:pt x="1647746" y="628441"/>
                  </a:lnTo>
                  <a:lnTo>
                    <a:pt x="1663026" y="622490"/>
                  </a:lnTo>
                  <a:lnTo>
                    <a:pt x="1665663" y="649941"/>
                  </a:lnTo>
                  <a:lnTo>
                    <a:pt x="1668297" y="677391"/>
                  </a:lnTo>
                  <a:lnTo>
                    <a:pt x="1670931" y="704838"/>
                  </a:lnTo>
                  <a:lnTo>
                    <a:pt x="1673567" y="732282"/>
                  </a:lnTo>
                  <a:lnTo>
                    <a:pt x="1651338" y="741540"/>
                  </a:lnTo>
                  <a:lnTo>
                    <a:pt x="1627685" y="748152"/>
                  </a:lnTo>
                  <a:lnTo>
                    <a:pt x="1602609" y="752118"/>
                  </a:lnTo>
                  <a:lnTo>
                    <a:pt x="1576108" y="753440"/>
                  </a:lnTo>
                  <a:lnTo>
                    <a:pt x="1559834" y="752637"/>
                  </a:lnTo>
                  <a:lnTo>
                    <a:pt x="1515960" y="740600"/>
                  </a:lnTo>
                  <a:lnTo>
                    <a:pt x="1483815" y="717079"/>
                  </a:lnTo>
                  <a:lnTo>
                    <a:pt x="1462222" y="668686"/>
                  </a:lnTo>
                  <a:lnTo>
                    <a:pt x="1456366" y="614935"/>
                  </a:lnTo>
                  <a:lnTo>
                    <a:pt x="1455381" y="552488"/>
                  </a:lnTo>
                  <a:lnTo>
                    <a:pt x="1455381" y="319303"/>
                  </a:lnTo>
                  <a:lnTo>
                    <a:pt x="1398739" y="319303"/>
                  </a:lnTo>
                  <a:lnTo>
                    <a:pt x="1398739" y="206489"/>
                  </a:lnTo>
                  <a:lnTo>
                    <a:pt x="1455381" y="206489"/>
                  </a:lnTo>
                  <a:lnTo>
                    <a:pt x="1455381" y="100215"/>
                  </a:lnTo>
                  <a:lnTo>
                    <a:pt x="1579181" y="17627"/>
                  </a:lnTo>
                  <a:close/>
                </a:path>
                <a:path w="2883535" h="753745">
                  <a:moveTo>
                    <a:pt x="0" y="3009"/>
                  </a:moveTo>
                  <a:lnTo>
                    <a:pt x="208534" y="3009"/>
                  </a:lnTo>
                  <a:lnTo>
                    <a:pt x="262640" y="3702"/>
                  </a:lnTo>
                  <a:lnTo>
                    <a:pt x="306430" y="5781"/>
                  </a:lnTo>
                  <a:lnTo>
                    <a:pt x="363054" y="14097"/>
                  </a:lnTo>
                  <a:lnTo>
                    <a:pt x="413872" y="40471"/>
                  </a:lnTo>
                  <a:lnTo>
                    <a:pt x="455688" y="86372"/>
                  </a:lnTo>
                  <a:lnTo>
                    <a:pt x="483681" y="150142"/>
                  </a:lnTo>
                  <a:lnTo>
                    <a:pt x="490680" y="188121"/>
                  </a:lnTo>
                  <a:lnTo>
                    <a:pt x="493014" y="230162"/>
                  </a:lnTo>
                  <a:lnTo>
                    <a:pt x="491668" y="262802"/>
                  </a:lnTo>
                  <a:lnTo>
                    <a:pt x="480910" y="319962"/>
                  </a:lnTo>
                  <a:lnTo>
                    <a:pt x="460018" y="366409"/>
                  </a:lnTo>
                  <a:lnTo>
                    <a:pt x="432686" y="402794"/>
                  </a:lnTo>
                  <a:lnTo>
                    <a:pt x="400197" y="429362"/>
                  </a:lnTo>
                  <a:lnTo>
                    <a:pt x="349453" y="452259"/>
                  </a:lnTo>
                  <a:lnTo>
                    <a:pt x="292490" y="460192"/>
                  </a:lnTo>
                  <a:lnTo>
                    <a:pt x="214668" y="462838"/>
                  </a:lnTo>
                  <a:lnTo>
                    <a:pt x="129946" y="462838"/>
                  </a:lnTo>
                  <a:lnTo>
                    <a:pt x="129946" y="741349"/>
                  </a:lnTo>
                  <a:lnTo>
                    <a:pt x="0" y="741349"/>
                  </a:lnTo>
                  <a:lnTo>
                    <a:pt x="0" y="3009"/>
                  </a:lnTo>
                  <a:close/>
                </a:path>
                <a:path w="2883535" h="753745">
                  <a:moveTo>
                    <a:pt x="2678772" y="0"/>
                  </a:moveTo>
                  <a:lnTo>
                    <a:pt x="2723849" y="3681"/>
                  </a:lnTo>
                  <a:lnTo>
                    <a:pt x="2763826" y="14727"/>
                  </a:lnTo>
                  <a:lnTo>
                    <a:pt x="2798700" y="33138"/>
                  </a:lnTo>
                  <a:lnTo>
                    <a:pt x="2828467" y="58915"/>
                  </a:lnTo>
                  <a:lnTo>
                    <a:pt x="2852287" y="90176"/>
                  </a:lnTo>
                  <a:lnTo>
                    <a:pt x="2869301" y="125021"/>
                  </a:lnTo>
                  <a:lnTo>
                    <a:pt x="2879509" y="163453"/>
                  </a:lnTo>
                  <a:lnTo>
                    <a:pt x="2882912" y="205473"/>
                  </a:lnTo>
                  <a:lnTo>
                    <a:pt x="2881938" y="230109"/>
                  </a:lnTo>
                  <a:lnTo>
                    <a:pt x="2874147" y="277582"/>
                  </a:lnTo>
                  <a:lnTo>
                    <a:pt x="2858398" y="323221"/>
                  </a:lnTo>
                  <a:lnTo>
                    <a:pt x="2833700" y="370432"/>
                  </a:lnTo>
                  <a:lnTo>
                    <a:pt x="2804490" y="413009"/>
                  </a:lnTo>
                  <a:lnTo>
                    <a:pt x="2764098" y="460101"/>
                  </a:lnTo>
                  <a:lnTo>
                    <a:pt x="2737154" y="489026"/>
                  </a:lnTo>
                  <a:lnTo>
                    <a:pt x="2710635" y="517170"/>
                  </a:lnTo>
                  <a:lnTo>
                    <a:pt x="2689464" y="540150"/>
                  </a:lnTo>
                  <a:lnTo>
                    <a:pt x="2663177" y="570623"/>
                  </a:lnTo>
                  <a:lnTo>
                    <a:pt x="2637942" y="609904"/>
                  </a:lnTo>
                  <a:lnTo>
                    <a:pt x="2882912" y="609904"/>
                  </a:lnTo>
                  <a:lnTo>
                    <a:pt x="2882912" y="741349"/>
                  </a:lnTo>
                  <a:lnTo>
                    <a:pt x="2450477" y="741349"/>
                  </a:lnTo>
                  <a:lnTo>
                    <a:pt x="2455747" y="704566"/>
                  </a:lnTo>
                  <a:lnTo>
                    <a:pt x="2476822" y="633929"/>
                  </a:lnTo>
                  <a:lnTo>
                    <a:pt x="2514466" y="563986"/>
                  </a:lnTo>
                  <a:lnTo>
                    <a:pt x="2544868" y="522454"/>
                  </a:lnTo>
                  <a:lnTo>
                    <a:pt x="2583831" y="475475"/>
                  </a:lnTo>
                  <a:lnTo>
                    <a:pt x="2631351" y="423049"/>
                  </a:lnTo>
                  <a:lnTo>
                    <a:pt x="2669027" y="382068"/>
                  </a:lnTo>
                  <a:lnTo>
                    <a:pt x="2698635" y="348262"/>
                  </a:lnTo>
                  <a:lnTo>
                    <a:pt x="2733649" y="302183"/>
                  </a:lnTo>
                  <a:lnTo>
                    <a:pt x="2752744" y="258613"/>
                  </a:lnTo>
                  <a:lnTo>
                    <a:pt x="2759113" y="215557"/>
                  </a:lnTo>
                  <a:lnTo>
                    <a:pt x="2757727" y="193249"/>
                  </a:lnTo>
                  <a:lnTo>
                    <a:pt x="2736938" y="142773"/>
                  </a:lnTo>
                  <a:lnTo>
                    <a:pt x="2694178" y="118936"/>
                  </a:lnTo>
                  <a:lnTo>
                    <a:pt x="2675699" y="117348"/>
                  </a:lnTo>
                  <a:lnTo>
                    <a:pt x="2657369" y="119015"/>
                  </a:lnTo>
                  <a:lnTo>
                    <a:pt x="2614231" y="144030"/>
                  </a:lnTo>
                  <a:lnTo>
                    <a:pt x="2596232" y="179543"/>
                  </a:lnTo>
                  <a:lnTo>
                    <a:pt x="2587891" y="232676"/>
                  </a:lnTo>
                  <a:lnTo>
                    <a:pt x="2557162" y="229152"/>
                  </a:lnTo>
                  <a:lnTo>
                    <a:pt x="2526430" y="225628"/>
                  </a:lnTo>
                  <a:lnTo>
                    <a:pt x="2495698" y="222103"/>
                  </a:lnTo>
                  <a:lnTo>
                    <a:pt x="2464968" y="218579"/>
                  </a:lnTo>
                  <a:lnTo>
                    <a:pt x="2473390" y="164277"/>
                  </a:lnTo>
                  <a:lnTo>
                    <a:pt x="2487685" y="118224"/>
                  </a:lnTo>
                  <a:lnTo>
                    <a:pt x="2507852" y="80419"/>
                  </a:lnTo>
                  <a:lnTo>
                    <a:pt x="2533891" y="50863"/>
                  </a:lnTo>
                  <a:lnTo>
                    <a:pt x="2599088" y="12715"/>
                  </a:lnTo>
                  <a:lnTo>
                    <a:pt x="2637120" y="3178"/>
                  </a:lnTo>
                  <a:lnTo>
                    <a:pt x="2678772" y="0"/>
                  </a:lnTo>
                  <a:close/>
                </a:path>
              </a:pathLst>
            </a:custGeom>
            <a:ln w="28956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7636" y="0"/>
            <a:ext cx="4440936" cy="89458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18291" y="192444"/>
            <a:ext cx="7162165" cy="2677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0855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2000" b="1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3C94FB"/>
                </a:solidFill>
                <a:latin typeface="Arial"/>
                <a:cs typeface="Arial"/>
              </a:rPr>
              <a:t>Diferenciación</a:t>
            </a:r>
            <a:r>
              <a:rPr sz="2000" b="1" spc="-55" dirty="0">
                <a:solidFill>
                  <a:srgbClr val="3C94F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C94FB"/>
                </a:solidFill>
                <a:latin typeface="Arial"/>
                <a:cs typeface="Arial"/>
              </a:rPr>
              <a:t>en</a:t>
            </a:r>
            <a:r>
              <a:rPr sz="2000" b="1" spc="-10" dirty="0">
                <a:solidFill>
                  <a:srgbClr val="3C94FB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C94FB"/>
                </a:solidFill>
                <a:latin typeface="Arial"/>
                <a:cs typeface="Arial"/>
              </a:rPr>
              <a:t>tejidos</a:t>
            </a:r>
            <a:r>
              <a:rPr sz="2000" b="1" spc="-10" dirty="0">
                <a:solidFill>
                  <a:srgbClr val="3C94F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C94FB"/>
                </a:solidFill>
                <a:latin typeface="Arial"/>
                <a:cs typeface="Arial"/>
              </a:rPr>
              <a:t>y</a:t>
            </a:r>
            <a:r>
              <a:rPr sz="2000" b="1" spc="-15" dirty="0">
                <a:solidFill>
                  <a:srgbClr val="3C94F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C94FB"/>
                </a:solidFill>
                <a:latin typeface="Arial"/>
                <a:cs typeface="Arial"/>
              </a:rPr>
              <a:t>órganos: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Según</a:t>
            </a:r>
            <a:r>
              <a:rPr sz="2000" b="1" spc="-2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EB4E3"/>
                </a:solidFill>
                <a:latin typeface="Arial"/>
                <a:cs typeface="Arial"/>
              </a:rPr>
              <a:t>la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presencia</a:t>
            </a:r>
            <a:r>
              <a:rPr sz="2000" b="1" spc="-3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o</a:t>
            </a:r>
            <a:r>
              <a:rPr sz="2000" b="1" spc="-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no</a:t>
            </a:r>
            <a:r>
              <a:rPr sz="2000" b="1" spc="-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de</a:t>
            </a:r>
            <a:r>
              <a:rPr sz="2000" b="1" spc="-1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EB4E3"/>
                </a:solidFill>
                <a:latin typeface="Arial"/>
                <a:cs typeface="Arial"/>
              </a:rPr>
              <a:t>tejidos</a:t>
            </a:r>
            <a:r>
              <a:rPr sz="2000" b="1" spc="-3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y</a:t>
            </a:r>
            <a:r>
              <a:rPr sz="2000" b="1" spc="-1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órganos</a:t>
            </a:r>
            <a:r>
              <a:rPr sz="2000" b="1" spc="-1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se</a:t>
            </a:r>
            <a:r>
              <a:rPr sz="2000" b="1" spc="-1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EB4E3"/>
                </a:solidFill>
                <a:latin typeface="Arial"/>
                <a:cs typeface="Arial"/>
              </a:rPr>
              <a:t>dividen</a:t>
            </a:r>
            <a:r>
              <a:rPr sz="2000" b="1" spc="1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en </a:t>
            </a:r>
            <a:r>
              <a:rPr sz="2000" b="1" spc="-54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E46C0A"/>
                </a:solidFill>
                <a:latin typeface="Arial"/>
                <a:cs typeface="Arial"/>
              </a:rPr>
              <a:t>EUMETAZOOS</a:t>
            </a:r>
            <a:r>
              <a:rPr sz="2000" b="1" spc="-40" dirty="0">
                <a:solidFill>
                  <a:srgbClr val="E46C0A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y</a:t>
            </a:r>
            <a:r>
              <a:rPr sz="2000" b="1" spc="-1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E46C0A"/>
                </a:solidFill>
                <a:latin typeface="Arial"/>
                <a:cs typeface="Arial"/>
              </a:rPr>
              <a:t>PARAZOOS</a:t>
            </a:r>
            <a:r>
              <a:rPr sz="2000" b="1" spc="-15" dirty="0">
                <a:solidFill>
                  <a:srgbClr val="8EB4E3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2700" marR="1345565">
              <a:lnSpc>
                <a:spcPct val="150000"/>
              </a:lnSpc>
            </a:pPr>
            <a:r>
              <a:rPr sz="2000" b="1" spc="-5" dirty="0">
                <a:solidFill>
                  <a:srgbClr val="8EB4E3"/>
                </a:solidFill>
                <a:latin typeface="Arial"/>
                <a:cs typeface="Arial"/>
              </a:rPr>
              <a:t>Sólo</a:t>
            </a:r>
            <a:r>
              <a:rPr sz="2000" b="1" spc="-2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EB4E3"/>
                </a:solidFill>
                <a:latin typeface="Arial"/>
                <a:cs typeface="Arial"/>
              </a:rPr>
              <a:t>los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poríferos</a:t>
            </a:r>
            <a:r>
              <a:rPr sz="2000" b="1" spc="-4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carecen</a:t>
            </a:r>
            <a:r>
              <a:rPr sz="2000" b="1" spc="-2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de</a:t>
            </a:r>
            <a:r>
              <a:rPr sz="2000" b="1" spc="-1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EB4E3"/>
                </a:solidFill>
                <a:latin typeface="Arial"/>
                <a:cs typeface="Arial"/>
              </a:rPr>
              <a:t>tejidos</a:t>
            </a:r>
            <a:r>
              <a:rPr sz="2000" b="1" spc="-3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y</a:t>
            </a:r>
            <a:r>
              <a:rPr sz="2000" b="1" spc="-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órganos. </a:t>
            </a:r>
            <a:r>
              <a:rPr sz="2000" b="1" spc="-54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Son</a:t>
            </a:r>
            <a:r>
              <a:rPr sz="2000" b="1" spc="-2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EB4E3"/>
                </a:solidFill>
                <a:latin typeface="Arial"/>
                <a:cs typeface="Arial"/>
              </a:rPr>
              <a:t>animales</a:t>
            </a:r>
            <a:r>
              <a:rPr sz="2000" b="1" spc="-1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EB4E3"/>
                </a:solidFill>
                <a:latin typeface="Arial"/>
                <a:cs typeface="Arial"/>
              </a:rPr>
              <a:t>sésiles.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2205" y="2996958"/>
            <a:ext cx="2095397" cy="28098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7636" y="0"/>
            <a:ext cx="4440936" cy="89458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18291" y="192444"/>
            <a:ext cx="5733415" cy="663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0855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2000" b="1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Simetría</a:t>
            </a:r>
            <a:r>
              <a:rPr sz="20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corporal</a:t>
            </a:r>
            <a:r>
              <a:rPr sz="2000" b="1" dirty="0">
                <a:solidFill>
                  <a:srgbClr val="3C94FB"/>
                </a:solidFill>
                <a:latin typeface="Arial"/>
                <a:cs typeface="Arial"/>
              </a:rPr>
              <a:t>:</a:t>
            </a:r>
            <a:r>
              <a:rPr sz="2000" b="1" spc="-30" dirty="0">
                <a:solidFill>
                  <a:srgbClr val="3C94F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Dentro</a:t>
            </a:r>
            <a:r>
              <a:rPr sz="2000" b="1" spc="-3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de</a:t>
            </a:r>
            <a:r>
              <a:rPr sz="2000" b="1" spc="-1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EB4E3"/>
                </a:solidFill>
                <a:latin typeface="Arial"/>
                <a:cs typeface="Arial"/>
              </a:rPr>
              <a:t>los</a:t>
            </a:r>
            <a:r>
              <a:rPr sz="2000" b="1" spc="-15" dirty="0">
                <a:solidFill>
                  <a:srgbClr val="8EB4E3"/>
                </a:solidFill>
                <a:latin typeface="Arial"/>
                <a:cs typeface="Arial"/>
              </a:rPr>
              <a:t> EUMETAZOOS </a:t>
            </a:r>
            <a:r>
              <a:rPr sz="2000" b="1" spc="-54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se</a:t>
            </a:r>
            <a:r>
              <a:rPr sz="2000" b="1" spc="-3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distinguen</a:t>
            </a:r>
            <a:r>
              <a:rPr sz="2000" b="1" spc="-2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dos</a:t>
            </a:r>
            <a:r>
              <a:rPr sz="2000" b="1" spc="-1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grupos: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b="1" spc="-5" dirty="0">
                <a:solidFill>
                  <a:srgbClr val="FFC000"/>
                </a:solidFill>
                <a:latin typeface="Arial"/>
                <a:cs typeface="Arial"/>
              </a:rPr>
              <a:t>Simetría</a:t>
            </a:r>
            <a:r>
              <a:rPr sz="2000" b="1" spc="-6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C000"/>
                </a:solidFill>
                <a:latin typeface="Arial"/>
                <a:cs typeface="Arial"/>
              </a:rPr>
              <a:t>radial</a:t>
            </a:r>
            <a:r>
              <a:rPr sz="2000" b="1" spc="-5" dirty="0">
                <a:solidFill>
                  <a:srgbClr val="B3A2C7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12700" marR="127635">
              <a:lnSpc>
                <a:spcPct val="100000"/>
              </a:lnSpc>
              <a:spcBef>
                <a:spcPts val="1200"/>
              </a:spcBef>
            </a:pP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Cuando </a:t>
            </a:r>
            <a:r>
              <a:rPr sz="2000" b="1" spc="-5" dirty="0">
                <a:solidFill>
                  <a:srgbClr val="8EB4E3"/>
                </a:solidFill>
                <a:latin typeface="Arial"/>
                <a:cs typeface="Arial"/>
              </a:rPr>
              <a:t>las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partes del cuerpo se disponen </a:t>
            </a:r>
            <a:r>
              <a:rPr sz="2000" b="1" spc="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alrededor</a:t>
            </a:r>
            <a:r>
              <a:rPr sz="2000" b="1" spc="-5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de</a:t>
            </a:r>
            <a:r>
              <a:rPr sz="2000" b="1" spc="-1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un</a:t>
            </a:r>
            <a:r>
              <a:rPr sz="2000" b="1" spc="-1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punto</a:t>
            </a:r>
            <a:r>
              <a:rPr sz="2000" b="1" spc="-2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central</a:t>
            </a:r>
            <a:r>
              <a:rPr sz="2000" b="1" spc="-4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como</a:t>
            </a:r>
            <a:r>
              <a:rPr sz="2000" b="1" spc="-1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EB4E3"/>
                </a:solidFill>
                <a:latin typeface="Arial"/>
                <a:cs typeface="Arial"/>
              </a:rPr>
              <a:t>las</a:t>
            </a:r>
            <a:r>
              <a:rPr sz="2000" b="1" spc="-2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radios </a:t>
            </a:r>
            <a:r>
              <a:rPr sz="2000" b="1" spc="-54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de</a:t>
            </a:r>
            <a:r>
              <a:rPr sz="2000" b="1" spc="-2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una</a:t>
            </a:r>
            <a:r>
              <a:rPr sz="2000" b="1" spc="-1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rueda.</a:t>
            </a:r>
            <a:endParaRPr sz="2000" dirty="0">
              <a:latin typeface="Arial"/>
              <a:cs typeface="Arial"/>
            </a:endParaRPr>
          </a:p>
          <a:p>
            <a:pPr marL="12700" marR="861694">
              <a:lnSpc>
                <a:spcPct val="100000"/>
              </a:lnSpc>
              <a:spcBef>
                <a:spcPts val="1200"/>
              </a:spcBef>
            </a:pP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La</a:t>
            </a:r>
            <a:r>
              <a:rPr sz="2000" b="1" spc="-2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8EB4E3"/>
                </a:solidFill>
                <a:latin typeface="Arial"/>
                <a:cs typeface="Arial"/>
              </a:rPr>
              <a:t>mayoría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 son</a:t>
            </a:r>
            <a:r>
              <a:rPr sz="2000" b="1" spc="-1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sedentarios</a:t>
            </a:r>
            <a:r>
              <a:rPr sz="2000" b="1" spc="-4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o</a:t>
            </a:r>
            <a:r>
              <a:rPr sz="2000" b="1" spc="-1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EB4E3"/>
                </a:solidFill>
                <a:latin typeface="Arial"/>
                <a:cs typeface="Arial"/>
              </a:rPr>
              <a:t>muy</a:t>
            </a:r>
            <a:r>
              <a:rPr sz="2000" b="1" spc="-2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poco </a:t>
            </a:r>
            <a:r>
              <a:rPr sz="2000" b="1" spc="-54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EB4E3"/>
                </a:solidFill>
                <a:latin typeface="Arial"/>
                <a:cs typeface="Arial"/>
              </a:rPr>
              <a:t>móviles.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2000" b="1" spc="-5" dirty="0">
                <a:solidFill>
                  <a:srgbClr val="8EB4E3"/>
                </a:solidFill>
                <a:latin typeface="Arial"/>
                <a:cs typeface="Arial"/>
              </a:rPr>
              <a:t>Ejemplos:</a:t>
            </a:r>
            <a:r>
              <a:rPr sz="2000" b="1" spc="-4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Cnidarios</a:t>
            </a:r>
            <a:r>
              <a:rPr sz="2000" b="1" spc="-4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y</a:t>
            </a:r>
            <a:r>
              <a:rPr sz="2000" b="1" spc="-2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Equinodermos.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C000"/>
                </a:solidFill>
                <a:latin typeface="Arial"/>
                <a:cs typeface="Arial"/>
              </a:rPr>
              <a:t>Simetría</a:t>
            </a:r>
            <a:r>
              <a:rPr sz="2000" b="1" spc="-6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C000"/>
                </a:solidFill>
                <a:latin typeface="Arial"/>
                <a:cs typeface="Arial"/>
              </a:rPr>
              <a:t>bilateral</a:t>
            </a:r>
            <a:r>
              <a:rPr sz="2000" b="1" spc="-5" dirty="0">
                <a:solidFill>
                  <a:srgbClr val="B3A2C7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12700" marR="410845">
              <a:lnSpc>
                <a:spcPct val="100000"/>
              </a:lnSpc>
              <a:spcBef>
                <a:spcPts val="1200"/>
              </a:spcBef>
            </a:pP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Cuando</a:t>
            </a:r>
            <a:r>
              <a:rPr sz="2000" b="1" spc="-2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el</a:t>
            </a:r>
            <a:r>
              <a:rPr sz="2000" b="1" spc="-3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EB4E3"/>
                </a:solidFill>
                <a:latin typeface="Arial"/>
                <a:cs typeface="Arial"/>
              </a:rPr>
              <a:t>animal</a:t>
            </a:r>
            <a:r>
              <a:rPr sz="2000" b="1" spc="-2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puede</a:t>
            </a:r>
            <a:r>
              <a:rPr sz="2000" b="1" spc="-1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ser</a:t>
            </a:r>
            <a:r>
              <a:rPr sz="2000" b="1" spc="-3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EB4E3"/>
                </a:solidFill>
                <a:latin typeface="Arial"/>
                <a:cs typeface="Arial"/>
              </a:rPr>
              <a:t>dividido</a:t>
            </a:r>
            <a:r>
              <a:rPr sz="2000" b="1" spc="1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en</a:t>
            </a:r>
            <a:r>
              <a:rPr sz="2000" b="1" spc="-2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dos </a:t>
            </a:r>
            <a:r>
              <a:rPr sz="2000" b="1" spc="-54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EB4E3"/>
                </a:solidFill>
                <a:latin typeface="Arial"/>
                <a:cs typeface="Arial"/>
              </a:rPr>
              <a:t>mitades</a:t>
            </a:r>
            <a:r>
              <a:rPr sz="2000" b="1" spc="-4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EB4E3"/>
                </a:solidFill>
                <a:latin typeface="Arial"/>
                <a:cs typeface="Arial"/>
              </a:rPr>
              <a:t>iguales</a:t>
            </a:r>
            <a:r>
              <a:rPr sz="2000" b="1" spc="-1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EB4E3"/>
                </a:solidFill>
                <a:latin typeface="Arial"/>
                <a:cs typeface="Arial"/>
              </a:rPr>
              <a:t>sólo</a:t>
            </a:r>
            <a:r>
              <a:rPr sz="2000" b="1" spc="-2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por</a:t>
            </a:r>
            <a:r>
              <a:rPr sz="2000" b="1" spc="-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un</a:t>
            </a:r>
            <a:r>
              <a:rPr sz="2000" b="1" spc="-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plano.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Son</a:t>
            </a:r>
            <a:r>
              <a:rPr sz="2000" b="1" spc="-2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EB4E3"/>
                </a:solidFill>
                <a:latin typeface="Arial"/>
                <a:cs typeface="Arial"/>
              </a:rPr>
              <a:t>animales</a:t>
            </a:r>
            <a:r>
              <a:rPr sz="2000" b="1" spc="-2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EB4E3"/>
                </a:solidFill>
                <a:latin typeface="Arial"/>
                <a:cs typeface="Arial"/>
              </a:rPr>
              <a:t>más</a:t>
            </a:r>
            <a:r>
              <a:rPr sz="2000" b="1" spc="-2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EB4E3"/>
                </a:solidFill>
                <a:latin typeface="Arial"/>
                <a:cs typeface="Arial"/>
              </a:rPr>
              <a:t>complejos.</a:t>
            </a:r>
            <a:endParaRPr sz="2000" dirty="0">
              <a:latin typeface="Arial"/>
              <a:cs typeface="Arial"/>
            </a:endParaRPr>
          </a:p>
          <a:p>
            <a:pPr marL="12700" marR="260350">
              <a:lnSpc>
                <a:spcPts val="2340"/>
              </a:lnSpc>
              <a:spcBef>
                <a:spcPts val="1330"/>
              </a:spcBef>
            </a:pPr>
            <a:r>
              <a:rPr sz="2000" b="1" spc="-5" dirty="0">
                <a:solidFill>
                  <a:srgbClr val="8EB4E3"/>
                </a:solidFill>
                <a:latin typeface="Arial"/>
                <a:cs typeface="Arial"/>
              </a:rPr>
              <a:t>Ejemplos</a:t>
            </a:r>
            <a:r>
              <a:rPr sz="2000" b="1" spc="-3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:</a:t>
            </a:r>
            <a:r>
              <a:rPr sz="2000" b="1" spc="-8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EB4E3"/>
                </a:solidFill>
                <a:latin typeface="Arial"/>
                <a:cs typeface="Arial"/>
              </a:rPr>
              <a:t>Anélidos,</a:t>
            </a:r>
            <a:r>
              <a:rPr sz="2000" b="1" spc="-9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Artrópodos,</a:t>
            </a:r>
            <a:r>
              <a:rPr sz="2000" b="1" spc="-3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Moluscos</a:t>
            </a:r>
            <a:r>
              <a:rPr sz="2000" b="1" spc="-1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y </a:t>
            </a:r>
            <a:r>
              <a:rPr sz="2000" b="1" spc="-54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todos</a:t>
            </a:r>
            <a:r>
              <a:rPr sz="2000" b="1" spc="-3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EB4E3"/>
                </a:solidFill>
                <a:latin typeface="Arial"/>
                <a:cs typeface="Arial"/>
              </a:rPr>
              <a:t>los</a:t>
            </a:r>
            <a:r>
              <a:rPr sz="2000" b="1" spc="-1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8EB4E3"/>
                </a:solidFill>
                <a:latin typeface="Arial"/>
                <a:cs typeface="Arial"/>
              </a:rPr>
              <a:t>Vertebrados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520078" y="1416638"/>
            <a:ext cx="2317750" cy="5121275"/>
            <a:chOff x="6520078" y="1416638"/>
            <a:chExt cx="2317750" cy="51212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20078" y="1416638"/>
              <a:ext cx="2317432" cy="27809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92985" y="4441874"/>
              <a:ext cx="2095500" cy="2095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21" y="0"/>
            <a:ext cx="9135745" cy="6858000"/>
          </a:xfrm>
          <a:custGeom>
            <a:avLst/>
            <a:gdLst/>
            <a:ahLst/>
            <a:cxnLst/>
            <a:rect l="l" t="t" r="r" b="b"/>
            <a:pathLst>
              <a:path w="9135745" h="6858000">
                <a:moveTo>
                  <a:pt x="9135478" y="0"/>
                </a:moveTo>
                <a:lnTo>
                  <a:pt x="0" y="0"/>
                </a:lnTo>
                <a:lnTo>
                  <a:pt x="0" y="6858000"/>
                </a:lnTo>
                <a:lnTo>
                  <a:pt x="9135478" y="6858000"/>
                </a:lnTo>
                <a:lnTo>
                  <a:pt x="9135478" y="0"/>
                </a:lnTo>
                <a:close/>
              </a:path>
            </a:pathLst>
          </a:custGeom>
          <a:solidFill>
            <a:srgbClr val="3366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25400" y="0"/>
            <a:ext cx="9194800" cy="6888480"/>
            <a:chOff x="-25400" y="0"/>
            <a:chExt cx="9194800" cy="6888480"/>
          </a:xfrm>
        </p:grpSpPr>
        <p:sp>
          <p:nvSpPr>
            <p:cNvPr id="4" name="object 4"/>
            <p:cNvSpPr/>
            <p:nvPr/>
          </p:nvSpPr>
          <p:spPr>
            <a:xfrm>
              <a:off x="8521" y="0"/>
              <a:ext cx="9135745" cy="6858000"/>
            </a:xfrm>
            <a:custGeom>
              <a:avLst/>
              <a:gdLst/>
              <a:ahLst/>
              <a:cxnLst/>
              <a:rect l="l" t="t" r="r" b="b"/>
              <a:pathLst>
                <a:path w="9135745" h="6858000">
                  <a:moveTo>
                    <a:pt x="0" y="0"/>
                  </a:moveTo>
                  <a:lnTo>
                    <a:pt x="9135478" y="0"/>
                  </a:lnTo>
                </a:path>
                <a:path w="9135745" h="6858000">
                  <a:moveTo>
                    <a:pt x="9135478" y="6858000"/>
                  </a:moveTo>
                  <a:lnTo>
                    <a:pt x="0" y="685800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621030"/>
            </a:xfrm>
            <a:custGeom>
              <a:avLst/>
              <a:gdLst/>
              <a:ahLst/>
              <a:cxnLst/>
              <a:rect l="l" t="t" r="r" b="b"/>
              <a:pathLst>
                <a:path w="9144000" h="621030">
                  <a:moveTo>
                    <a:pt x="9144000" y="0"/>
                  </a:moveTo>
                  <a:lnTo>
                    <a:pt x="0" y="0"/>
                  </a:lnTo>
                  <a:lnTo>
                    <a:pt x="0" y="620687"/>
                  </a:lnTo>
                  <a:lnTo>
                    <a:pt x="9144000" y="62068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366FF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621030"/>
            </a:xfrm>
            <a:custGeom>
              <a:avLst/>
              <a:gdLst/>
              <a:ahLst/>
              <a:cxnLst/>
              <a:rect l="l" t="t" r="r" b="b"/>
              <a:pathLst>
                <a:path w="9144000" h="621030">
                  <a:moveTo>
                    <a:pt x="0" y="0"/>
                  </a:moveTo>
                  <a:lnTo>
                    <a:pt x="9144000" y="0"/>
                  </a:lnTo>
                  <a:lnTo>
                    <a:pt x="9144000" y="620687"/>
                  </a:lnTo>
                  <a:lnTo>
                    <a:pt x="0" y="620687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143675" y="0"/>
                  </a:moveTo>
                  <a:lnTo>
                    <a:pt x="0" y="161924"/>
                  </a:lnTo>
                  <a:lnTo>
                    <a:pt x="47891" y="161924"/>
                  </a:lnTo>
                  <a:lnTo>
                    <a:pt x="47891" y="269874"/>
                  </a:lnTo>
                  <a:lnTo>
                    <a:pt x="239445" y="269874"/>
                  </a:lnTo>
                  <a:lnTo>
                    <a:pt x="239445" y="161924"/>
                  </a:lnTo>
                  <a:lnTo>
                    <a:pt x="287337" y="161924"/>
                  </a:lnTo>
                  <a:lnTo>
                    <a:pt x="143675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47891" y="269874"/>
                  </a:moveTo>
                  <a:lnTo>
                    <a:pt x="47891" y="161924"/>
                  </a:lnTo>
                  <a:lnTo>
                    <a:pt x="0" y="161924"/>
                  </a:lnTo>
                  <a:lnTo>
                    <a:pt x="143675" y="0"/>
                  </a:lnTo>
                  <a:lnTo>
                    <a:pt x="287337" y="161924"/>
                  </a:lnTo>
                  <a:lnTo>
                    <a:pt x="239445" y="161924"/>
                  </a:lnTo>
                  <a:lnTo>
                    <a:pt x="239445" y="269874"/>
                  </a:lnTo>
                  <a:lnTo>
                    <a:pt x="47891" y="269874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0"/>
                  </a:moveTo>
                  <a:lnTo>
                    <a:pt x="0" y="130975"/>
                  </a:lnTo>
                  <a:lnTo>
                    <a:pt x="215900" y="261937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261937"/>
                  </a:moveTo>
                  <a:lnTo>
                    <a:pt x="0" y="130975"/>
                  </a:lnTo>
                  <a:lnTo>
                    <a:pt x="215900" y="0"/>
                  </a:lnTo>
                  <a:lnTo>
                    <a:pt x="215900" y="261937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0" y="261937"/>
                  </a:lnTo>
                  <a:lnTo>
                    <a:pt x="215900" y="130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215900" y="130975"/>
                  </a:lnTo>
                  <a:lnTo>
                    <a:pt x="0" y="261937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31125" y="180125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224891" y="0"/>
                  </a:moveTo>
                  <a:lnTo>
                    <a:pt x="134937" y="84137"/>
                  </a:lnTo>
                  <a:lnTo>
                    <a:pt x="44983" y="0"/>
                  </a:lnTo>
                  <a:lnTo>
                    <a:pt x="0" y="42075"/>
                  </a:lnTo>
                  <a:lnTo>
                    <a:pt x="89954" y="126212"/>
                  </a:lnTo>
                  <a:lnTo>
                    <a:pt x="0" y="210350"/>
                  </a:lnTo>
                  <a:lnTo>
                    <a:pt x="44983" y="252425"/>
                  </a:lnTo>
                  <a:lnTo>
                    <a:pt x="134937" y="168275"/>
                  </a:lnTo>
                  <a:lnTo>
                    <a:pt x="224891" y="252425"/>
                  </a:lnTo>
                  <a:lnTo>
                    <a:pt x="269875" y="210350"/>
                  </a:lnTo>
                  <a:lnTo>
                    <a:pt x="179920" y="126212"/>
                  </a:lnTo>
                  <a:lnTo>
                    <a:pt x="269875" y="42075"/>
                  </a:lnTo>
                  <a:lnTo>
                    <a:pt x="224891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31125" y="180125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0" y="210350"/>
                  </a:moveTo>
                  <a:lnTo>
                    <a:pt x="89954" y="126212"/>
                  </a:lnTo>
                  <a:lnTo>
                    <a:pt x="0" y="42075"/>
                  </a:lnTo>
                  <a:lnTo>
                    <a:pt x="44983" y="0"/>
                  </a:lnTo>
                  <a:lnTo>
                    <a:pt x="134937" y="84137"/>
                  </a:lnTo>
                  <a:lnTo>
                    <a:pt x="224891" y="0"/>
                  </a:lnTo>
                  <a:lnTo>
                    <a:pt x="269875" y="42075"/>
                  </a:lnTo>
                  <a:lnTo>
                    <a:pt x="179920" y="126212"/>
                  </a:lnTo>
                  <a:lnTo>
                    <a:pt x="269875" y="210350"/>
                  </a:lnTo>
                  <a:lnTo>
                    <a:pt x="224891" y="252425"/>
                  </a:lnTo>
                  <a:lnTo>
                    <a:pt x="134937" y="168275"/>
                  </a:lnTo>
                  <a:lnTo>
                    <a:pt x="44983" y="252425"/>
                  </a:lnTo>
                  <a:lnTo>
                    <a:pt x="0" y="210350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7636" y="0"/>
              <a:ext cx="4440936" cy="894587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097051" y="192444"/>
            <a:ext cx="30384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20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ió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9537" y="653204"/>
            <a:ext cx="6172835" cy="6106795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240"/>
              </a:spcBef>
            </a:pPr>
            <a:r>
              <a:rPr sz="1900" b="1" spc="-5" dirty="0">
                <a:solidFill>
                  <a:srgbClr val="FF0000"/>
                </a:solidFill>
                <a:latin typeface="Arial"/>
                <a:cs typeface="Arial"/>
              </a:rPr>
              <a:t>Características</a:t>
            </a:r>
            <a:r>
              <a:rPr sz="19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FF0000"/>
                </a:solidFill>
                <a:latin typeface="Arial"/>
                <a:cs typeface="Arial"/>
              </a:rPr>
              <a:t>del desarrollo</a:t>
            </a:r>
            <a:r>
              <a:rPr sz="19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FF0000"/>
                </a:solidFill>
                <a:latin typeface="Arial"/>
                <a:cs typeface="Arial"/>
              </a:rPr>
              <a:t>embrionario:</a:t>
            </a:r>
            <a:endParaRPr sz="19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56235" marR="5080" indent="-342900">
              <a:lnSpc>
                <a:spcPct val="100000"/>
              </a:lnSpc>
              <a:spcBef>
                <a:spcPts val="1140"/>
              </a:spcBef>
            </a:pPr>
            <a:r>
              <a:rPr sz="1900" b="1" spc="-5" dirty="0">
                <a:solidFill>
                  <a:srgbClr val="92D050"/>
                </a:solidFill>
                <a:latin typeface="Arial"/>
                <a:cs typeface="Arial"/>
              </a:rPr>
              <a:t>Según</a:t>
            </a:r>
            <a:r>
              <a:rPr sz="1900" b="1" spc="-1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92D050"/>
                </a:solidFill>
                <a:latin typeface="Arial"/>
                <a:cs typeface="Arial"/>
              </a:rPr>
              <a:t>el número</a:t>
            </a:r>
            <a:r>
              <a:rPr sz="1900" b="1" spc="1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92D050"/>
                </a:solidFill>
                <a:latin typeface="Arial"/>
                <a:cs typeface="Arial"/>
              </a:rPr>
              <a:t>de </a:t>
            </a:r>
            <a:r>
              <a:rPr sz="1900" b="1" spc="-5" dirty="0">
                <a:solidFill>
                  <a:srgbClr val="92D050"/>
                </a:solidFill>
                <a:latin typeface="Arial"/>
                <a:cs typeface="Arial"/>
              </a:rPr>
              <a:t>capas</a:t>
            </a:r>
            <a:r>
              <a:rPr sz="1900" b="1" spc="2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92D050"/>
                </a:solidFill>
                <a:latin typeface="Arial"/>
                <a:cs typeface="Arial"/>
              </a:rPr>
              <a:t>de</a:t>
            </a:r>
            <a:r>
              <a:rPr sz="1900" b="1" spc="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92D050"/>
                </a:solidFill>
                <a:latin typeface="Arial"/>
                <a:cs typeface="Arial"/>
              </a:rPr>
              <a:t>células</a:t>
            </a:r>
            <a:r>
              <a:rPr sz="1900" b="1" spc="2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92D050"/>
                </a:solidFill>
                <a:latin typeface="Arial"/>
                <a:cs typeface="Arial"/>
              </a:rPr>
              <a:t>en</a:t>
            </a:r>
            <a:r>
              <a:rPr sz="1900" b="1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92D050"/>
                </a:solidFill>
                <a:latin typeface="Arial"/>
                <a:cs typeface="Arial"/>
              </a:rPr>
              <a:t>el desarrollo </a:t>
            </a:r>
            <a:r>
              <a:rPr sz="1900" b="1" spc="-509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92D050"/>
                </a:solidFill>
                <a:latin typeface="Arial"/>
                <a:cs typeface="Arial"/>
              </a:rPr>
              <a:t>embrionario:</a:t>
            </a:r>
            <a:endParaRPr sz="1900" dirty="0">
              <a:solidFill>
                <a:srgbClr val="92D050"/>
              </a:solidFill>
              <a:latin typeface="Arial"/>
              <a:cs typeface="Arial"/>
            </a:endParaRPr>
          </a:p>
          <a:p>
            <a:pPr marL="469900" marR="1402715">
              <a:lnSpc>
                <a:spcPct val="150000"/>
              </a:lnSpc>
              <a:buFont typeface="Arial MT"/>
              <a:buChar char="•"/>
              <a:tabLst>
                <a:tab pos="812800" algn="l"/>
                <a:tab pos="813435" algn="l"/>
              </a:tabLst>
            </a:pPr>
            <a:r>
              <a:rPr sz="1900" b="1" spc="-5" dirty="0">
                <a:solidFill>
                  <a:srgbClr val="D99694"/>
                </a:solidFill>
                <a:latin typeface="Arial"/>
                <a:cs typeface="Arial"/>
              </a:rPr>
              <a:t>Diblásticos:</a:t>
            </a:r>
            <a:r>
              <a:rPr sz="1900" b="1" spc="15" dirty="0">
                <a:solidFill>
                  <a:srgbClr val="D99694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8EB4E3"/>
                </a:solidFill>
                <a:latin typeface="Arial"/>
                <a:cs typeface="Arial"/>
              </a:rPr>
              <a:t>Dos</a:t>
            </a:r>
            <a:r>
              <a:rPr sz="1900" b="1" spc="1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8EB4E3"/>
                </a:solidFill>
                <a:latin typeface="Arial"/>
                <a:cs typeface="Arial"/>
              </a:rPr>
              <a:t>capas</a:t>
            </a:r>
            <a:r>
              <a:rPr sz="1900" b="1" spc="1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8EB4E3"/>
                </a:solidFill>
                <a:latin typeface="Arial"/>
                <a:cs typeface="Arial"/>
              </a:rPr>
              <a:t>de </a:t>
            </a:r>
            <a:r>
              <a:rPr sz="1900" b="1" spc="-5" dirty="0">
                <a:solidFill>
                  <a:srgbClr val="8EB4E3"/>
                </a:solidFill>
                <a:latin typeface="Arial"/>
                <a:cs typeface="Arial"/>
              </a:rPr>
              <a:t>células. </a:t>
            </a:r>
            <a:r>
              <a:rPr sz="1900" b="1" spc="-509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8EB4E3"/>
                </a:solidFill>
                <a:latin typeface="Arial"/>
                <a:cs typeface="Arial"/>
              </a:rPr>
              <a:t>Poríferos,</a:t>
            </a:r>
            <a:r>
              <a:rPr sz="1900" b="1" spc="-1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8EB4E3"/>
                </a:solidFill>
                <a:latin typeface="Arial"/>
                <a:cs typeface="Arial"/>
              </a:rPr>
              <a:t>Cnidarios,</a:t>
            </a:r>
            <a:r>
              <a:rPr sz="1900" b="1" spc="1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8EB4E3"/>
                </a:solidFill>
                <a:latin typeface="Arial"/>
                <a:cs typeface="Arial"/>
              </a:rPr>
              <a:t>Ctenóforos.</a:t>
            </a:r>
            <a:endParaRPr sz="1900" dirty="0">
              <a:latin typeface="Arial"/>
              <a:cs typeface="Arial"/>
            </a:endParaRPr>
          </a:p>
          <a:p>
            <a:pPr marL="12700" marR="1308100" indent="457200">
              <a:lnSpc>
                <a:spcPct val="150000"/>
              </a:lnSpc>
              <a:buFont typeface="Arial MT"/>
              <a:buChar char="•"/>
              <a:tabLst>
                <a:tab pos="812800" algn="l"/>
                <a:tab pos="813435" algn="l"/>
              </a:tabLst>
            </a:pPr>
            <a:r>
              <a:rPr sz="1900" b="1" spc="-10" dirty="0">
                <a:solidFill>
                  <a:srgbClr val="D99694"/>
                </a:solidFill>
                <a:latin typeface="Arial"/>
                <a:cs typeface="Arial"/>
              </a:rPr>
              <a:t>Triblásticos:</a:t>
            </a:r>
            <a:r>
              <a:rPr sz="1900" b="1" spc="10" dirty="0">
                <a:solidFill>
                  <a:srgbClr val="D99694"/>
                </a:solidFill>
                <a:latin typeface="Arial"/>
                <a:cs typeface="Arial"/>
              </a:rPr>
              <a:t> </a:t>
            </a:r>
            <a:r>
              <a:rPr sz="1900" b="1" spc="-35" dirty="0">
                <a:solidFill>
                  <a:srgbClr val="8EB4E3"/>
                </a:solidFill>
                <a:latin typeface="Arial"/>
                <a:cs typeface="Arial"/>
              </a:rPr>
              <a:t>Tres</a:t>
            </a:r>
            <a:r>
              <a:rPr sz="1900" b="1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8EB4E3"/>
                </a:solidFill>
                <a:latin typeface="Arial"/>
                <a:cs typeface="Arial"/>
              </a:rPr>
              <a:t>capas</a:t>
            </a:r>
            <a:r>
              <a:rPr sz="1900" b="1" spc="2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8EB4E3"/>
                </a:solidFill>
                <a:latin typeface="Arial"/>
                <a:cs typeface="Arial"/>
              </a:rPr>
              <a:t>de</a:t>
            </a:r>
            <a:r>
              <a:rPr sz="1900" b="1" spc="-1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8EB4E3"/>
                </a:solidFill>
                <a:latin typeface="Arial"/>
                <a:cs typeface="Arial"/>
              </a:rPr>
              <a:t>células. </a:t>
            </a:r>
            <a:r>
              <a:rPr sz="1900" b="1" spc="-51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92D050"/>
                </a:solidFill>
                <a:latin typeface="Arial"/>
                <a:cs typeface="Arial"/>
              </a:rPr>
              <a:t>Según</a:t>
            </a:r>
            <a:r>
              <a:rPr sz="1900" b="1" spc="-1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92D050"/>
                </a:solidFill>
                <a:latin typeface="Arial"/>
                <a:cs typeface="Arial"/>
              </a:rPr>
              <a:t>la</a:t>
            </a:r>
            <a:r>
              <a:rPr sz="1900" b="1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92D050"/>
                </a:solidFill>
                <a:latin typeface="Arial"/>
                <a:cs typeface="Arial"/>
              </a:rPr>
              <a:t>presencia</a:t>
            </a:r>
            <a:r>
              <a:rPr sz="1900" b="1" spc="3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92D050"/>
                </a:solidFill>
                <a:latin typeface="Arial"/>
                <a:cs typeface="Arial"/>
              </a:rPr>
              <a:t>o</a:t>
            </a:r>
            <a:r>
              <a:rPr sz="1900" b="1" spc="-1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92D050"/>
                </a:solidFill>
                <a:latin typeface="Arial"/>
                <a:cs typeface="Arial"/>
              </a:rPr>
              <a:t>no de</a:t>
            </a:r>
            <a:r>
              <a:rPr sz="1900" b="1" spc="-5" dirty="0">
                <a:solidFill>
                  <a:srgbClr val="92D050"/>
                </a:solidFill>
                <a:latin typeface="Arial"/>
                <a:cs typeface="Arial"/>
              </a:rPr>
              <a:t> celoma:</a:t>
            </a:r>
            <a:endParaRPr sz="1900" dirty="0">
              <a:solidFill>
                <a:srgbClr val="92D050"/>
              </a:solidFill>
              <a:latin typeface="Arial"/>
              <a:cs typeface="Arial"/>
            </a:endParaRPr>
          </a:p>
          <a:p>
            <a:pPr marL="812800" indent="-343535">
              <a:lnSpc>
                <a:spcPct val="100000"/>
              </a:lnSpc>
              <a:spcBef>
                <a:spcPts val="1140"/>
              </a:spcBef>
              <a:buFont typeface="Arial MT"/>
              <a:buChar char="•"/>
              <a:tabLst>
                <a:tab pos="812800" algn="l"/>
                <a:tab pos="813435" algn="l"/>
              </a:tabLst>
            </a:pPr>
            <a:r>
              <a:rPr sz="1900" b="1" spc="-5" dirty="0">
                <a:solidFill>
                  <a:srgbClr val="D99694"/>
                </a:solidFill>
                <a:latin typeface="Arial"/>
                <a:cs typeface="Arial"/>
              </a:rPr>
              <a:t>Celomados:</a:t>
            </a:r>
            <a:r>
              <a:rPr sz="1900" b="1" dirty="0">
                <a:solidFill>
                  <a:srgbClr val="D99694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8EB4E3"/>
                </a:solidFill>
                <a:latin typeface="Arial"/>
                <a:cs typeface="Arial"/>
              </a:rPr>
              <a:t>Con</a:t>
            </a:r>
            <a:r>
              <a:rPr sz="1900" b="1" spc="-1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8EB4E3"/>
                </a:solidFill>
                <a:latin typeface="Arial"/>
                <a:cs typeface="Arial"/>
              </a:rPr>
              <a:t>cavidades</a:t>
            </a:r>
            <a:endParaRPr sz="1900" dirty="0">
              <a:latin typeface="Arial"/>
              <a:cs typeface="Arial"/>
            </a:endParaRPr>
          </a:p>
          <a:p>
            <a:pPr marL="12700" marR="521334" indent="457200">
              <a:lnSpc>
                <a:spcPct val="150000"/>
              </a:lnSpc>
              <a:buFont typeface="Arial MT"/>
              <a:buChar char="•"/>
              <a:tabLst>
                <a:tab pos="812800" algn="l"/>
                <a:tab pos="813435" algn="l"/>
              </a:tabLst>
            </a:pPr>
            <a:r>
              <a:rPr sz="1900" b="1" spc="-5" dirty="0">
                <a:solidFill>
                  <a:srgbClr val="D99694"/>
                </a:solidFill>
                <a:latin typeface="Arial"/>
                <a:cs typeface="Arial"/>
              </a:rPr>
              <a:t>Acelomados:</a:t>
            </a:r>
            <a:r>
              <a:rPr sz="1900" b="1" spc="20" dirty="0">
                <a:solidFill>
                  <a:srgbClr val="D99694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8EB4E3"/>
                </a:solidFill>
                <a:latin typeface="Arial"/>
                <a:cs typeface="Arial"/>
              </a:rPr>
              <a:t>Sin</a:t>
            </a:r>
            <a:r>
              <a:rPr sz="1900" b="1" spc="-1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8EB4E3"/>
                </a:solidFill>
                <a:latin typeface="Arial"/>
                <a:cs typeface="Arial"/>
              </a:rPr>
              <a:t>cavidades.</a:t>
            </a:r>
            <a:r>
              <a:rPr sz="1900" b="1" spc="3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8EB4E3"/>
                </a:solidFill>
                <a:latin typeface="Arial"/>
                <a:cs typeface="Arial"/>
              </a:rPr>
              <a:t>Platelmintos. </a:t>
            </a:r>
            <a:r>
              <a:rPr sz="1900" b="1" spc="-509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92D050"/>
                </a:solidFill>
                <a:latin typeface="Arial"/>
                <a:cs typeface="Arial"/>
              </a:rPr>
              <a:t>Según</a:t>
            </a:r>
            <a:r>
              <a:rPr sz="1900" b="1" spc="-1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92D050"/>
                </a:solidFill>
                <a:latin typeface="Arial"/>
                <a:cs typeface="Arial"/>
              </a:rPr>
              <a:t>el </a:t>
            </a:r>
            <a:r>
              <a:rPr sz="1900" b="1" dirty="0">
                <a:solidFill>
                  <a:srgbClr val="92D050"/>
                </a:solidFill>
                <a:latin typeface="Arial"/>
                <a:cs typeface="Arial"/>
              </a:rPr>
              <a:t>lugar</a:t>
            </a:r>
            <a:r>
              <a:rPr sz="1900" b="1" spc="-1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92D050"/>
                </a:solidFill>
                <a:latin typeface="Arial"/>
                <a:cs typeface="Arial"/>
              </a:rPr>
              <a:t>en</a:t>
            </a:r>
            <a:r>
              <a:rPr sz="1900" b="1" spc="1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92D050"/>
                </a:solidFill>
                <a:latin typeface="Arial"/>
                <a:cs typeface="Arial"/>
              </a:rPr>
              <a:t>el </a:t>
            </a:r>
            <a:r>
              <a:rPr sz="1900" b="1" dirty="0">
                <a:solidFill>
                  <a:srgbClr val="92D050"/>
                </a:solidFill>
                <a:latin typeface="Arial"/>
                <a:cs typeface="Arial"/>
              </a:rPr>
              <a:t>que </a:t>
            </a:r>
            <a:r>
              <a:rPr sz="1900" b="1" spc="-5" dirty="0">
                <a:solidFill>
                  <a:srgbClr val="92D050"/>
                </a:solidFill>
                <a:latin typeface="Arial"/>
                <a:cs typeface="Arial"/>
              </a:rPr>
              <a:t>se</a:t>
            </a:r>
            <a:r>
              <a:rPr sz="1900" b="1" spc="1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92D050"/>
                </a:solidFill>
                <a:latin typeface="Arial"/>
                <a:cs typeface="Arial"/>
              </a:rPr>
              <a:t>forma</a:t>
            </a:r>
            <a:r>
              <a:rPr sz="1900" b="1" spc="1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92D050"/>
                </a:solidFill>
                <a:latin typeface="Arial"/>
                <a:cs typeface="Arial"/>
              </a:rPr>
              <a:t>la</a:t>
            </a:r>
            <a:r>
              <a:rPr sz="1900" b="1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92D050"/>
                </a:solidFill>
                <a:latin typeface="Arial"/>
                <a:cs typeface="Arial"/>
              </a:rPr>
              <a:t>boca:</a:t>
            </a:r>
            <a:endParaRPr sz="1900" dirty="0">
              <a:solidFill>
                <a:srgbClr val="92D050"/>
              </a:solidFill>
              <a:latin typeface="Arial"/>
              <a:cs typeface="Arial"/>
            </a:endParaRPr>
          </a:p>
          <a:p>
            <a:pPr marL="812800" indent="-343535">
              <a:lnSpc>
                <a:spcPct val="100000"/>
              </a:lnSpc>
              <a:spcBef>
                <a:spcPts val="1145"/>
              </a:spcBef>
              <a:buFont typeface="Arial MT"/>
              <a:buChar char="•"/>
              <a:tabLst>
                <a:tab pos="812165" algn="l"/>
                <a:tab pos="813435" algn="l"/>
              </a:tabLst>
            </a:pPr>
            <a:r>
              <a:rPr sz="1900" b="1" spc="-5" dirty="0">
                <a:solidFill>
                  <a:srgbClr val="D99694"/>
                </a:solidFill>
                <a:latin typeface="Arial"/>
                <a:cs typeface="Arial"/>
              </a:rPr>
              <a:t>Prostóstomos:</a:t>
            </a:r>
            <a:r>
              <a:rPr sz="1900" b="1" spc="25" dirty="0">
                <a:solidFill>
                  <a:srgbClr val="D99694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8EB4E3"/>
                </a:solidFill>
                <a:latin typeface="Arial"/>
                <a:cs typeface="Arial"/>
              </a:rPr>
              <a:t>Como</a:t>
            </a:r>
            <a:r>
              <a:rPr sz="1900" b="1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8EB4E3"/>
                </a:solidFill>
                <a:latin typeface="Arial"/>
                <a:cs typeface="Arial"/>
              </a:rPr>
              <a:t>los</a:t>
            </a:r>
            <a:r>
              <a:rPr sz="1900" b="1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8EB4E3"/>
                </a:solidFill>
                <a:latin typeface="Arial"/>
                <a:cs typeface="Arial"/>
              </a:rPr>
              <a:t>artrópodos.</a:t>
            </a:r>
            <a:endParaRPr sz="1900" dirty="0">
              <a:latin typeface="Arial"/>
              <a:cs typeface="Arial"/>
            </a:endParaRPr>
          </a:p>
          <a:p>
            <a:pPr marL="812800" indent="-343535">
              <a:lnSpc>
                <a:spcPct val="100000"/>
              </a:lnSpc>
              <a:spcBef>
                <a:spcPts val="1140"/>
              </a:spcBef>
              <a:buFont typeface="Arial MT"/>
              <a:buChar char="•"/>
              <a:tabLst>
                <a:tab pos="812165" algn="l"/>
                <a:tab pos="813435" algn="l"/>
              </a:tabLst>
            </a:pPr>
            <a:r>
              <a:rPr sz="1900" b="1" spc="-5" dirty="0">
                <a:solidFill>
                  <a:srgbClr val="D99694"/>
                </a:solidFill>
                <a:latin typeface="Arial"/>
                <a:cs typeface="Arial"/>
              </a:rPr>
              <a:t>Deuteróstomos:</a:t>
            </a:r>
            <a:r>
              <a:rPr sz="1900" b="1" spc="15" dirty="0">
                <a:solidFill>
                  <a:srgbClr val="D99694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8EB4E3"/>
                </a:solidFill>
                <a:latin typeface="Arial"/>
                <a:cs typeface="Arial"/>
              </a:rPr>
              <a:t>Como</a:t>
            </a:r>
            <a:r>
              <a:rPr sz="1900" b="1" spc="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8EB4E3"/>
                </a:solidFill>
                <a:latin typeface="Arial"/>
                <a:cs typeface="Arial"/>
              </a:rPr>
              <a:t>los</a:t>
            </a:r>
            <a:r>
              <a:rPr sz="1900" b="1" spc="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8EB4E3"/>
                </a:solidFill>
                <a:latin typeface="Arial"/>
                <a:cs typeface="Arial"/>
              </a:rPr>
              <a:t>vertebrados.</a:t>
            </a:r>
            <a:endParaRPr sz="1900" dirty="0">
              <a:latin typeface="Arial"/>
              <a:cs typeface="Arial"/>
            </a:endParaRPr>
          </a:p>
          <a:p>
            <a:pPr marL="12700">
              <a:lnSpc>
                <a:spcPts val="2280"/>
              </a:lnSpc>
              <a:spcBef>
                <a:spcPts val="1140"/>
              </a:spcBef>
            </a:pPr>
            <a:r>
              <a:rPr sz="1900" b="1" spc="-5" dirty="0">
                <a:solidFill>
                  <a:srgbClr val="8EB4E3"/>
                </a:solidFill>
                <a:latin typeface="Arial"/>
                <a:cs typeface="Arial"/>
              </a:rPr>
              <a:t>En</a:t>
            </a:r>
            <a:r>
              <a:rPr sz="1900" b="1" spc="-1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8EB4E3"/>
                </a:solidFill>
                <a:latin typeface="Arial"/>
                <a:cs typeface="Arial"/>
              </a:rPr>
              <a:t>los</a:t>
            </a:r>
            <a:r>
              <a:rPr sz="1900" b="1" spc="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8EB4E3"/>
                </a:solidFill>
                <a:latin typeface="Arial"/>
                <a:cs typeface="Arial"/>
              </a:rPr>
              <a:t>protóstomos,</a:t>
            </a:r>
            <a:r>
              <a:rPr sz="1900" b="1" spc="1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8EB4E3"/>
                </a:solidFill>
                <a:latin typeface="Arial"/>
                <a:cs typeface="Arial"/>
              </a:rPr>
              <a:t>la</a:t>
            </a:r>
            <a:r>
              <a:rPr sz="1900" b="1" spc="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19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boca</a:t>
            </a:r>
            <a:r>
              <a:rPr sz="1900" b="1" spc="2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 </a:t>
            </a:r>
            <a:r>
              <a:rPr sz="1900" b="1" spc="-5" dirty="0">
                <a:solidFill>
                  <a:srgbClr val="8EB4E3"/>
                </a:solidFill>
                <a:latin typeface="Arial"/>
                <a:cs typeface="Arial"/>
              </a:rPr>
              <a:t>del</a:t>
            </a:r>
            <a:r>
              <a:rPr sz="1900" b="1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8EB4E3"/>
                </a:solidFill>
                <a:latin typeface="Arial"/>
                <a:cs typeface="Arial"/>
              </a:rPr>
              <a:t>adulto </a:t>
            </a:r>
            <a:r>
              <a:rPr sz="1900" b="1" spc="-10" dirty="0">
                <a:solidFill>
                  <a:srgbClr val="8EB4E3"/>
                </a:solidFill>
                <a:latin typeface="Arial"/>
                <a:cs typeface="Arial"/>
              </a:rPr>
              <a:t>deriva</a:t>
            </a:r>
            <a:endParaRPr sz="1900" dirty="0">
              <a:latin typeface="Arial"/>
              <a:cs typeface="Arial"/>
            </a:endParaRPr>
          </a:p>
          <a:p>
            <a:pPr marL="356235" marR="347345" indent="-635">
              <a:lnSpc>
                <a:spcPts val="2280"/>
              </a:lnSpc>
              <a:spcBef>
                <a:spcPts val="75"/>
              </a:spcBef>
            </a:pPr>
            <a:r>
              <a:rPr sz="1900" b="1" spc="-5" dirty="0">
                <a:solidFill>
                  <a:srgbClr val="8EB4E3"/>
                </a:solidFill>
                <a:latin typeface="Arial"/>
                <a:cs typeface="Arial"/>
              </a:rPr>
              <a:t>del</a:t>
            </a:r>
            <a:r>
              <a:rPr sz="1900" b="1" spc="-1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19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blastoporo</a:t>
            </a:r>
            <a:r>
              <a:rPr sz="1900" b="1" spc="5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 </a:t>
            </a:r>
            <a:r>
              <a:rPr sz="1900" b="1" spc="-5" dirty="0">
                <a:solidFill>
                  <a:srgbClr val="8EB4E3"/>
                </a:solidFill>
                <a:latin typeface="Arial"/>
                <a:cs typeface="Arial"/>
              </a:rPr>
              <a:t>embrionario</a:t>
            </a:r>
            <a:r>
              <a:rPr sz="1900" b="1" spc="2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8EB4E3"/>
                </a:solidFill>
                <a:latin typeface="Arial"/>
                <a:cs typeface="Arial"/>
              </a:rPr>
              <a:t>mientras</a:t>
            </a:r>
            <a:r>
              <a:rPr sz="1900" b="1" spc="2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8EB4E3"/>
                </a:solidFill>
                <a:latin typeface="Arial"/>
                <a:cs typeface="Arial"/>
              </a:rPr>
              <a:t>que </a:t>
            </a:r>
            <a:r>
              <a:rPr sz="1900" b="1" spc="-5" dirty="0">
                <a:solidFill>
                  <a:srgbClr val="8EB4E3"/>
                </a:solidFill>
                <a:latin typeface="Arial"/>
                <a:cs typeface="Arial"/>
              </a:rPr>
              <a:t>en</a:t>
            </a:r>
            <a:r>
              <a:rPr sz="1900" b="1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8EB4E3"/>
                </a:solidFill>
                <a:latin typeface="Arial"/>
                <a:cs typeface="Arial"/>
              </a:rPr>
              <a:t>los </a:t>
            </a:r>
            <a:r>
              <a:rPr sz="1900" b="1" spc="-51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8EB4E3"/>
                </a:solidFill>
                <a:latin typeface="Arial"/>
                <a:cs typeface="Arial"/>
              </a:rPr>
              <a:t>deuteróstomos</a:t>
            </a:r>
            <a:r>
              <a:rPr sz="1900" b="1" spc="2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8EB4E3"/>
                </a:solidFill>
                <a:latin typeface="Arial"/>
                <a:cs typeface="Arial"/>
              </a:rPr>
              <a:t>es</a:t>
            </a:r>
            <a:r>
              <a:rPr sz="1900" b="1" dirty="0">
                <a:solidFill>
                  <a:srgbClr val="8EB4E3"/>
                </a:solidFill>
                <a:latin typeface="Arial"/>
                <a:cs typeface="Arial"/>
              </a:rPr>
              <a:t> de</a:t>
            </a:r>
            <a:r>
              <a:rPr sz="1900" b="1" spc="1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1900" b="1" spc="-5" dirty="0">
                <a:solidFill>
                  <a:srgbClr val="8EB4E3"/>
                </a:solidFill>
                <a:latin typeface="Arial"/>
                <a:cs typeface="Arial"/>
              </a:rPr>
              <a:t>neoformación.</a:t>
            </a:r>
            <a:endParaRPr sz="1900" dirty="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931076" y="1268768"/>
            <a:ext cx="2212975" cy="4805045"/>
            <a:chOff x="6931076" y="1268768"/>
            <a:chExt cx="2212975" cy="4805045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31076" y="1268768"/>
              <a:ext cx="2212924" cy="259595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20271" y="4225861"/>
              <a:ext cx="2123728" cy="18478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7636" y="0"/>
            <a:ext cx="4440936" cy="8945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7051" y="192444"/>
            <a:ext cx="30384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20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ió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9591" y="836726"/>
            <a:ext cx="7586941" cy="58271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21" y="0"/>
            <a:ext cx="9135745" cy="6858000"/>
          </a:xfrm>
          <a:custGeom>
            <a:avLst/>
            <a:gdLst/>
            <a:ahLst/>
            <a:cxnLst/>
            <a:rect l="l" t="t" r="r" b="b"/>
            <a:pathLst>
              <a:path w="9135745" h="6858000">
                <a:moveTo>
                  <a:pt x="9135478" y="0"/>
                </a:moveTo>
                <a:lnTo>
                  <a:pt x="0" y="0"/>
                </a:lnTo>
                <a:lnTo>
                  <a:pt x="0" y="6858000"/>
                </a:lnTo>
                <a:lnTo>
                  <a:pt x="9135478" y="6858000"/>
                </a:lnTo>
                <a:lnTo>
                  <a:pt x="9135478" y="0"/>
                </a:lnTo>
                <a:close/>
              </a:path>
            </a:pathLst>
          </a:custGeom>
          <a:solidFill>
            <a:srgbClr val="3366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25400" y="0"/>
            <a:ext cx="9194800" cy="6888480"/>
            <a:chOff x="-25400" y="0"/>
            <a:chExt cx="9194800" cy="6888480"/>
          </a:xfrm>
        </p:grpSpPr>
        <p:sp>
          <p:nvSpPr>
            <p:cNvPr id="4" name="object 4"/>
            <p:cNvSpPr/>
            <p:nvPr/>
          </p:nvSpPr>
          <p:spPr>
            <a:xfrm>
              <a:off x="8521" y="0"/>
              <a:ext cx="9135745" cy="6858000"/>
            </a:xfrm>
            <a:custGeom>
              <a:avLst/>
              <a:gdLst/>
              <a:ahLst/>
              <a:cxnLst/>
              <a:rect l="l" t="t" r="r" b="b"/>
              <a:pathLst>
                <a:path w="9135745" h="6858000">
                  <a:moveTo>
                    <a:pt x="0" y="0"/>
                  </a:moveTo>
                  <a:lnTo>
                    <a:pt x="9135478" y="0"/>
                  </a:lnTo>
                </a:path>
                <a:path w="9135745" h="6858000">
                  <a:moveTo>
                    <a:pt x="9135478" y="6858000"/>
                  </a:moveTo>
                  <a:lnTo>
                    <a:pt x="0" y="685800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621030"/>
            </a:xfrm>
            <a:custGeom>
              <a:avLst/>
              <a:gdLst/>
              <a:ahLst/>
              <a:cxnLst/>
              <a:rect l="l" t="t" r="r" b="b"/>
              <a:pathLst>
                <a:path w="9144000" h="621030">
                  <a:moveTo>
                    <a:pt x="9144000" y="0"/>
                  </a:moveTo>
                  <a:lnTo>
                    <a:pt x="0" y="0"/>
                  </a:lnTo>
                  <a:lnTo>
                    <a:pt x="0" y="620687"/>
                  </a:lnTo>
                  <a:lnTo>
                    <a:pt x="9144000" y="62068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366FF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621030"/>
            </a:xfrm>
            <a:custGeom>
              <a:avLst/>
              <a:gdLst/>
              <a:ahLst/>
              <a:cxnLst/>
              <a:rect l="l" t="t" r="r" b="b"/>
              <a:pathLst>
                <a:path w="9144000" h="621030">
                  <a:moveTo>
                    <a:pt x="0" y="0"/>
                  </a:moveTo>
                  <a:lnTo>
                    <a:pt x="9144000" y="0"/>
                  </a:lnTo>
                  <a:lnTo>
                    <a:pt x="9144000" y="620687"/>
                  </a:lnTo>
                  <a:lnTo>
                    <a:pt x="0" y="620687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143675" y="0"/>
                  </a:moveTo>
                  <a:lnTo>
                    <a:pt x="0" y="161924"/>
                  </a:lnTo>
                  <a:lnTo>
                    <a:pt x="47891" y="161924"/>
                  </a:lnTo>
                  <a:lnTo>
                    <a:pt x="47891" y="269874"/>
                  </a:lnTo>
                  <a:lnTo>
                    <a:pt x="239445" y="269874"/>
                  </a:lnTo>
                  <a:lnTo>
                    <a:pt x="239445" y="161924"/>
                  </a:lnTo>
                  <a:lnTo>
                    <a:pt x="287337" y="161924"/>
                  </a:lnTo>
                  <a:lnTo>
                    <a:pt x="143675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47891" y="269874"/>
                  </a:moveTo>
                  <a:lnTo>
                    <a:pt x="47891" y="161924"/>
                  </a:lnTo>
                  <a:lnTo>
                    <a:pt x="0" y="161924"/>
                  </a:lnTo>
                  <a:lnTo>
                    <a:pt x="143675" y="0"/>
                  </a:lnTo>
                  <a:lnTo>
                    <a:pt x="287337" y="161924"/>
                  </a:lnTo>
                  <a:lnTo>
                    <a:pt x="239445" y="161924"/>
                  </a:lnTo>
                  <a:lnTo>
                    <a:pt x="239445" y="269874"/>
                  </a:lnTo>
                  <a:lnTo>
                    <a:pt x="47891" y="269874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0"/>
                  </a:moveTo>
                  <a:lnTo>
                    <a:pt x="0" y="130975"/>
                  </a:lnTo>
                  <a:lnTo>
                    <a:pt x="215900" y="261937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261937"/>
                  </a:moveTo>
                  <a:lnTo>
                    <a:pt x="0" y="130975"/>
                  </a:lnTo>
                  <a:lnTo>
                    <a:pt x="215900" y="0"/>
                  </a:lnTo>
                  <a:lnTo>
                    <a:pt x="215900" y="261937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0" y="261937"/>
                  </a:lnTo>
                  <a:lnTo>
                    <a:pt x="215900" y="130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215900" y="130975"/>
                  </a:lnTo>
                  <a:lnTo>
                    <a:pt x="0" y="261937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31125" y="180125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224891" y="0"/>
                  </a:moveTo>
                  <a:lnTo>
                    <a:pt x="134937" y="84137"/>
                  </a:lnTo>
                  <a:lnTo>
                    <a:pt x="44983" y="0"/>
                  </a:lnTo>
                  <a:lnTo>
                    <a:pt x="0" y="42075"/>
                  </a:lnTo>
                  <a:lnTo>
                    <a:pt x="89954" y="126212"/>
                  </a:lnTo>
                  <a:lnTo>
                    <a:pt x="0" y="210350"/>
                  </a:lnTo>
                  <a:lnTo>
                    <a:pt x="44983" y="252425"/>
                  </a:lnTo>
                  <a:lnTo>
                    <a:pt x="134937" y="168275"/>
                  </a:lnTo>
                  <a:lnTo>
                    <a:pt x="224891" y="252425"/>
                  </a:lnTo>
                  <a:lnTo>
                    <a:pt x="269875" y="210350"/>
                  </a:lnTo>
                  <a:lnTo>
                    <a:pt x="179920" y="126212"/>
                  </a:lnTo>
                  <a:lnTo>
                    <a:pt x="269875" y="42075"/>
                  </a:lnTo>
                  <a:lnTo>
                    <a:pt x="224891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31125" y="180125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0" y="210350"/>
                  </a:moveTo>
                  <a:lnTo>
                    <a:pt x="89954" y="126212"/>
                  </a:lnTo>
                  <a:lnTo>
                    <a:pt x="0" y="42075"/>
                  </a:lnTo>
                  <a:lnTo>
                    <a:pt x="44983" y="0"/>
                  </a:lnTo>
                  <a:lnTo>
                    <a:pt x="134937" y="84137"/>
                  </a:lnTo>
                  <a:lnTo>
                    <a:pt x="224891" y="0"/>
                  </a:lnTo>
                  <a:lnTo>
                    <a:pt x="269875" y="42075"/>
                  </a:lnTo>
                  <a:lnTo>
                    <a:pt x="179920" y="126212"/>
                  </a:lnTo>
                  <a:lnTo>
                    <a:pt x="269875" y="210350"/>
                  </a:lnTo>
                  <a:lnTo>
                    <a:pt x="224891" y="252425"/>
                  </a:lnTo>
                  <a:lnTo>
                    <a:pt x="134937" y="168275"/>
                  </a:lnTo>
                  <a:lnTo>
                    <a:pt x="44983" y="252425"/>
                  </a:lnTo>
                  <a:lnTo>
                    <a:pt x="0" y="210350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5172" y="19811"/>
              <a:ext cx="4443984" cy="603504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196742" y="124380"/>
            <a:ext cx="1515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20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22912" y="1339341"/>
            <a:ext cx="1795780" cy="340995"/>
          </a:xfrm>
          <a:prstGeom prst="rect">
            <a:avLst/>
          </a:prstGeom>
          <a:solidFill>
            <a:srgbClr val="CCC1DA"/>
          </a:solidFill>
        </p:spPr>
        <p:txBody>
          <a:bodyPr vert="horz" wrap="square" lIns="0" tIns="43180" rIns="0" bIns="0" rtlCol="0">
            <a:spAutoFit/>
          </a:bodyPr>
          <a:lstStyle/>
          <a:p>
            <a:pPr marL="192405">
              <a:lnSpc>
                <a:spcPct val="100000"/>
              </a:lnSpc>
              <a:spcBef>
                <a:spcPts val="340"/>
              </a:spcBef>
            </a:pPr>
            <a:r>
              <a:rPr sz="1600" b="1" spc="-25" dirty="0">
                <a:latin typeface="Arial"/>
                <a:cs typeface="Arial"/>
              </a:rPr>
              <a:t>EUMETAZOOS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51362" y="1509713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160299" y="0"/>
                </a:lnTo>
              </a:path>
              <a:path w="949325">
                <a:moveTo>
                  <a:pt x="560679" y="0"/>
                </a:moveTo>
                <a:lnTo>
                  <a:pt x="949325" y="0"/>
                </a:lnTo>
              </a:path>
            </a:pathLst>
          </a:custGeom>
          <a:ln w="57150">
            <a:solidFill>
              <a:srgbClr val="66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711662" y="1325562"/>
            <a:ext cx="400685" cy="341630"/>
          </a:xfrm>
          <a:prstGeom prst="rect">
            <a:avLst/>
          </a:prstGeom>
          <a:solidFill>
            <a:srgbClr val="77933C"/>
          </a:solidFill>
        </p:spPr>
        <p:txBody>
          <a:bodyPr vert="horz" wrap="square" lIns="0" tIns="43180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340"/>
              </a:spcBef>
            </a:pP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si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931987" y="1517652"/>
            <a:ext cx="765175" cy="0"/>
          </a:xfrm>
          <a:custGeom>
            <a:avLst/>
            <a:gdLst/>
            <a:ahLst/>
            <a:cxnLst/>
            <a:rect l="l" t="t" r="r" b="b"/>
            <a:pathLst>
              <a:path w="765175">
                <a:moveTo>
                  <a:pt x="0" y="0"/>
                </a:moveTo>
                <a:lnTo>
                  <a:pt x="225259" y="0"/>
                </a:lnTo>
              </a:path>
              <a:path w="765175">
                <a:moveTo>
                  <a:pt x="652195" y="0"/>
                </a:moveTo>
                <a:lnTo>
                  <a:pt x="765175" y="0"/>
                </a:lnTo>
              </a:path>
            </a:pathLst>
          </a:custGeom>
          <a:ln w="57150">
            <a:solidFill>
              <a:srgbClr val="66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157247" y="1330325"/>
            <a:ext cx="427355" cy="341630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43180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340"/>
              </a:spcBef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no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78306" y="1694370"/>
            <a:ext cx="0" cy="3790950"/>
          </a:xfrm>
          <a:custGeom>
            <a:avLst/>
            <a:gdLst/>
            <a:ahLst/>
            <a:cxnLst/>
            <a:rect l="l" t="t" r="r" b="b"/>
            <a:pathLst>
              <a:path h="3790950">
                <a:moveTo>
                  <a:pt x="0" y="2363279"/>
                </a:moveTo>
                <a:lnTo>
                  <a:pt x="0" y="3790442"/>
                </a:lnTo>
              </a:path>
              <a:path h="3790950">
                <a:moveTo>
                  <a:pt x="0" y="0"/>
                </a:moveTo>
                <a:lnTo>
                  <a:pt x="0" y="1961642"/>
                </a:lnTo>
              </a:path>
            </a:pathLst>
          </a:custGeom>
          <a:ln w="57150">
            <a:solidFill>
              <a:srgbClr val="66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11187" y="3656012"/>
            <a:ext cx="777875" cy="401955"/>
          </a:xfrm>
          <a:prstGeom prst="rect">
            <a:avLst/>
          </a:prstGeom>
          <a:solidFill>
            <a:srgbClr val="77933C"/>
          </a:solidFill>
        </p:spPr>
        <p:txBody>
          <a:bodyPr vert="horz" wrap="square" lIns="0" tIns="44450" rIns="0" bIns="0" rtlCol="0">
            <a:spAutoFit/>
          </a:bodyPr>
          <a:lstStyle/>
          <a:p>
            <a:pPr marL="114935" marR="106680" indent="139700">
              <a:lnSpc>
                <a:spcPct val="100000"/>
              </a:lnSpc>
              <a:spcBef>
                <a:spcPts val="350"/>
              </a:spcBef>
            </a:pPr>
            <a:r>
              <a:rPr sz="1000" b="1" i="1" spc="-5" dirty="0">
                <a:latin typeface="Arial"/>
                <a:cs typeface="Arial"/>
              </a:rPr>
              <a:t>Tipo </a:t>
            </a:r>
            <a:r>
              <a:rPr sz="1000" b="1" i="1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es</a:t>
            </a:r>
            <a:r>
              <a:rPr sz="1000" b="1" i="1" spc="-5" dirty="0">
                <a:latin typeface="Arial"/>
                <a:cs typeface="Arial"/>
              </a:rPr>
              <a:t>pon</a:t>
            </a:r>
            <a:r>
              <a:rPr sz="1000" b="1" i="1" spc="-10" dirty="0">
                <a:latin typeface="Arial"/>
                <a:cs typeface="Arial"/>
              </a:rPr>
              <a:t>jas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173162" y="3387725"/>
            <a:ext cx="1100455" cy="2500630"/>
            <a:chOff x="1173162" y="3387725"/>
            <a:chExt cx="1100455" cy="2500630"/>
          </a:xfrm>
        </p:grpSpPr>
        <p:sp>
          <p:nvSpPr>
            <p:cNvPr id="25" name="object 25"/>
            <p:cNvSpPr/>
            <p:nvPr/>
          </p:nvSpPr>
          <p:spPr>
            <a:xfrm>
              <a:off x="1706384" y="3416300"/>
              <a:ext cx="0" cy="2443480"/>
            </a:xfrm>
            <a:custGeom>
              <a:avLst/>
              <a:gdLst/>
              <a:ahLst/>
              <a:cxnLst/>
              <a:rect l="l" t="t" r="r" b="b"/>
              <a:pathLst>
                <a:path h="2443479">
                  <a:moveTo>
                    <a:pt x="0" y="1235075"/>
                  </a:moveTo>
                  <a:lnTo>
                    <a:pt x="0" y="2443162"/>
                  </a:lnTo>
                </a:path>
                <a:path h="2443479">
                  <a:moveTo>
                    <a:pt x="0" y="0"/>
                  </a:moveTo>
                  <a:lnTo>
                    <a:pt x="0" y="833437"/>
                  </a:lnTo>
                </a:path>
              </a:pathLst>
            </a:custGeom>
            <a:ln w="57150">
              <a:solidFill>
                <a:srgbClr val="66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73162" y="4249737"/>
              <a:ext cx="1100455" cy="401955"/>
            </a:xfrm>
            <a:custGeom>
              <a:avLst/>
              <a:gdLst/>
              <a:ahLst/>
              <a:cxnLst/>
              <a:rect l="l" t="t" r="r" b="b"/>
              <a:pathLst>
                <a:path w="1100455" h="401954">
                  <a:moveTo>
                    <a:pt x="1100137" y="0"/>
                  </a:moveTo>
                  <a:lnTo>
                    <a:pt x="0" y="0"/>
                  </a:lnTo>
                  <a:lnTo>
                    <a:pt x="0" y="401637"/>
                  </a:lnTo>
                  <a:lnTo>
                    <a:pt x="1100137" y="401637"/>
                  </a:lnTo>
                  <a:lnTo>
                    <a:pt x="1100137" y="0"/>
                  </a:lnTo>
                  <a:close/>
                </a:path>
              </a:pathLst>
            </a:custGeom>
            <a:solidFill>
              <a:srgbClr val="FCD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575401" y="4282408"/>
            <a:ext cx="2933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>
                <a:latin typeface="Arial"/>
                <a:cs typeface="Arial"/>
              </a:rPr>
              <a:t>T</a:t>
            </a:r>
            <a:r>
              <a:rPr sz="1000" b="1" i="1" spc="-10" dirty="0">
                <a:latin typeface="Arial"/>
                <a:cs typeface="Arial"/>
              </a:rPr>
              <a:t>i</a:t>
            </a:r>
            <a:r>
              <a:rPr sz="1000" b="1" i="1" spc="-5" dirty="0">
                <a:latin typeface="Arial"/>
                <a:cs typeface="Arial"/>
              </a:rPr>
              <a:t>po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73592" y="4434831"/>
            <a:ext cx="8985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>
                <a:latin typeface="Arial"/>
                <a:cs typeface="Arial"/>
              </a:rPr>
              <a:t>equinodermos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7551737" y="2787650"/>
            <a:ext cx="962025" cy="2351405"/>
            <a:chOff x="7551737" y="2787650"/>
            <a:chExt cx="962025" cy="2351405"/>
          </a:xfrm>
        </p:grpSpPr>
        <p:sp>
          <p:nvSpPr>
            <p:cNvPr id="30" name="object 30"/>
            <p:cNvSpPr/>
            <p:nvPr/>
          </p:nvSpPr>
          <p:spPr>
            <a:xfrm>
              <a:off x="7822627" y="2816225"/>
              <a:ext cx="0" cy="2294255"/>
            </a:xfrm>
            <a:custGeom>
              <a:avLst/>
              <a:gdLst/>
              <a:ahLst/>
              <a:cxnLst/>
              <a:rect l="l" t="t" r="r" b="b"/>
              <a:pathLst>
                <a:path h="2294254">
                  <a:moveTo>
                    <a:pt x="0" y="1139825"/>
                  </a:moveTo>
                  <a:lnTo>
                    <a:pt x="0" y="2293937"/>
                  </a:lnTo>
                </a:path>
                <a:path h="2294254">
                  <a:moveTo>
                    <a:pt x="0" y="0"/>
                  </a:moveTo>
                  <a:lnTo>
                    <a:pt x="0" y="706437"/>
                  </a:lnTo>
                </a:path>
              </a:pathLst>
            </a:custGeom>
            <a:ln w="57150">
              <a:solidFill>
                <a:srgbClr val="66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551737" y="3522662"/>
              <a:ext cx="962025" cy="433705"/>
            </a:xfrm>
            <a:custGeom>
              <a:avLst/>
              <a:gdLst/>
              <a:ahLst/>
              <a:cxnLst/>
              <a:rect l="l" t="t" r="r" b="b"/>
              <a:pathLst>
                <a:path w="962025" h="433704">
                  <a:moveTo>
                    <a:pt x="962025" y="0"/>
                  </a:moveTo>
                  <a:lnTo>
                    <a:pt x="0" y="0"/>
                  </a:lnTo>
                  <a:lnTo>
                    <a:pt x="0" y="433387"/>
                  </a:lnTo>
                  <a:lnTo>
                    <a:pt x="962025" y="433387"/>
                  </a:lnTo>
                  <a:lnTo>
                    <a:pt x="962025" y="0"/>
                  </a:lnTo>
                  <a:close/>
                </a:path>
              </a:pathLst>
            </a:custGeom>
            <a:solidFill>
              <a:srgbClr val="CCC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646287" y="3554444"/>
            <a:ext cx="772160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200" b="1" i="1" spc="-10" dirty="0">
                <a:latin typeface="Arial"/>
                <a:cs typeface="Arial"/>
              </a:rPr>
              <a:t>Tipo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000" b="1" i="1" spc="-5" dirty="0">
                <a:latin typeface="Arial"/>
                <a:cs typeface="Arial"/>
              </a:rPr>
              <a:t>platelmintos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611812" y="1636713"/>
            <a:ext cx="1510030" cy="548005"/>
            <a:chOff x="5611812" y="1636713"/>
            <a:chExt cx="1510030" cy="548005"/>
          </a:xfrm>
        </p:grpSpPr>
        <p:sp>
          <p:nvSpPr>
            <p:cNvPr id="34" name="object 34"/>
            <p:cNvSpPr/>
            <p:nvPr/>
          </p:nvSpPr>
          <p:spPr>
            <a:xfrm>
              <a:off x="6366667" y="1665288"/>
              <a:ext cx="0" cy="107314"/>
            </a:xfrm>
            <a:custGeom>
              <a:avLst/>
              <a:gdLst/>
              <a:ahLst/>
              <a:cxnLst/>
              <a:rect l="l" t="t" r="r" b="b"/>
              <a:pathLst>
                <a:path h="107314">
                  <a:moveTo>
                    <a:pt x="0" y="0"/>
                  </a:moveTo>
                  <a:lnTo>
                    <a:pt x="0" y="107301"/>
                  </a:lnTo>
                </a:path>
              </a:pathLst>
            </a:custGeom>
            <a:ln w="57150">
              <a:solidFill>
                <a:srgbClr val="66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611812" y="1772589"/>
              <a:ext cx="1510030" cy="412115"/>
            </a:xfrm>
            <a:custGeom>
              <a:avLst/>
              <a:gdLst/>
              <a:ahLst/>
              <a:cxnLst/>
              <a:rect l="l" t="t" r="r" b="b"/>
              <a:pathLst>
                <a:path w="1510029" h="412114">
                  <a:moveTo>
                    <a:pt x="1509712" y="0"/>
                  </a:moveTo>
                  <a:lnTo>
                    <a:pt x="0" y="0"/>
                  </a:lnTo>
                  <a:lnTo>
                    <a:pt x="0" y="412013"/>
                  </a:lnTo>
                  <a:lnTo>
                    <a:pt x="1509712" y="412013"/>
                  </a:lnTo>
                  <a:lnTo>
                    <a:pt x="1509712" y="0"/>
                  </a:lnTo>
                  <a:close/>
                </a:path>
              </a:pathLst>
            </a:custGeom>
            <a:solidFill>
              <a:srgbClr val="E3FF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611812" y="1772589"/>
            <a:ext cx="1510030" cy="412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0209">
              <a:lnSpc>
                <a:spcPts val="1580"/>
              </a:lnSpc>
            </a:pPr>
            <a:r>
              <a:rPr sz="1400" b="1" i="1" spc="-5" dirty="0">
                <a:latin typeface="Arial"/>
                <a:cs typeface="Arial"/>
              </a:rPr>
              <a:t>¿tipo</a:t>
            </a:r>
            <a:r>
              <a:rPr sz="1400" b="1" i="1" spc="-75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de</a:t>
            </a:r>
            <a:endParaRPr sz="1400">
              <a:latin typeface="Arial"/>
              <a:cs typeface="Arial"/>
            </a:endParaRPr>
          </a:p>
          <a:p>
            <a:pPr marL="356870">
              <a:lnSpc>
                <a:spcPts val="1664"/>
              </a:lnSpc>
            </a:pPr>
            <a:r>
              <a:rPr sz="1400" b="1" i="1" dirty="0">
                <a:latin typeface="Arial"/>
                <a:cs typeface="Arial"/>
              </a:rPr>
              <a:t>simetría?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486061" y="1870075"/>
            <a:ext cx="2122805" cy="354330"/>
            <a:chOff x="3486061" y="1870075"/>
            <a:chExt cx="2122805" cy="354330"/>
          </a:xfrm>
        </p:grpSpPr>
        <p:sp>
          <p:nvSpPr>
            <p:cNvPr id="38" name="object 38"/>
            <p:cNvSpPr/>
            <p:nvPr/>
          </p:nvSpPr>
          <p:spPr>
            <a:xfrm>
              <a:off x="4074021" y="1958977"/>
              <a:ext cx="1506220" cy="215900"/>
            </a:xfrm>
            <a:custGeom>
              <a:avLst/>
              <a:gdLst/>
              <a:ahLst/>
              <a:cxnLst/>
              <a:rect l="l" t="t" r="r" b="b"/>
              <a:pathLst>
                <a:path w="1506220" h="215900">
                  <a:moveTo>
                    <a:pt x="1506042" y="0"/>
                  </a:moveTo>
                  <a:lnTo>
                    <a:pt x="0" y="0"/>
                  </a:lnTo>
                  <a:lnTo>
                    <a:pt x="0" y="215900"/>
                  </a:lnTo>
                </a:path>
              </a:pathLst>
            </a:custGeom>
            <a:ln w="57150">
              <a:solidFill>
                <a:srgbClr val="66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492411" y="1876424"/>
              <a:ext cx="1002665" cy="341630"/>
            </a:xfrm>
            <a:custGeom>
              <a:avLst/>
              <a:gdLst/>
              <a:ahLst/>
              <a:cxnLst/>
              <a:rect l="l" t="t" r="r" b="b"/>
              <a:pathLst>
                <a:path w="1002664" h="341630">
                  <a:moveTo>
                    <a:pt x="1002068" y="0"/>
                  </a:moveTo>
                  <a:lnTo>
                    <a:pt x="0" y="0"/>
                  </a:lnTo>
                  <a:lnTo>
                    <a:pt x="0" y="331787"/>
                  </a:lnTo>
                  <a:lnTo>
                    <a:pt x="0" y="341312"/>
                  </a:lnTo>
                  <a:lnTo>
                    <a:pt x="1002068" y="341312"/>
                  </a:lnTo>
                  <a:lnTo>
                    <a:pt x="1002068" y="331787"/>
                  </a:lnTo>
                  <a:lnTo>
                    <a:pt x="1002068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492411" y="1876425"/>
              <a:ext cx="1002665" cy="341630"/>
            </a:xfrm>
            <a:custGeom>
              <a:avLst/>
              <a:gdLst/>
              <a:ahLst/>
              <a:cxnLst/>
              <a:rect l="l" t="t" r="r" b="b"/>
              <a:pathLst>
                <a:path w="1002664" h="341630">
                  <a:moveTo>
                    <a:pt x="0" y="0"/>
                  </a:moveTo>
                  <a:lnTo>
                    <a:pt x="1002068" y="0"/>
                  </a:lnTo>
                  <a:lnTo>
                    <a:pt x="1002068" y="341312"/>
                  </a:lnTo>
                  <a:lnTo>
                    <a:pt x="0" y="34131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591559" y="1907893"/>
            <a:ext cx="8026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b</a:t>
            </a:r>
            <a:r>
              <a:rPr sz="1600" b="1" spc="-5" dirty="0">
                <a:latin typeface="Arial"/>
                <a:cs typeface="Arial"/>
              </a:rPr>
              <a:t>ila</a:t>
            </a:r>
            <a:r>
              <a:rPr sz="1600" b="1" spc="-10" dirty="0">
                <a:latin typeface="Arial"/>
                <a:cs typeface="Arial"/>
              </a:rPr>
              <a:t>t</a:t>
            </a:r>
            <a:r>
              <a:rPr sz="1600" b="1" spc="-5" dirty="0">
                <a:latin typeface="Arial"/>
                <a:cs typeface="Arial"/>
              </a:rPr>
              <a:t>eral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6513512" y="2786063"/>
            <a:ext cx="923925" cy="2367280"/>
            <a:chOff x="6513512" y="2786063"/>
            <a:chExt cx="923925" cy="2367280"/>
          </a:xfrm>
        </p:grpSpPr>
        <p:sp>
          <p:nvSpPr>
            <p:cNvPr id="43" name="object 43"/>
            <p:cNvSpPr/>
            <p:nvPr/>
          </p:nvSpPr>
          <p:spPr>
            <a:xfrm>
              <a:off x="6902146" y="2814638"/>
              <a:ext cx="0" cy="2310130"/>
            </a:xfrm>
            <a:custGeom>
              <a:avLst/>
              <a:gdLst/>
              <a:ahLst/>
              <a:cxnLst/>
              <a:rect l="l" t="t" r="r" b="b"/>
              <a:pathLst>
                <a:path h="2310129">
                  <a:moveTo>
                    <a:pt x="0" y="1312861"/>
                  </a:moveTo>
                  <a:lnTo>
                    <a:pt x="0" y="2309812"/>
                  </a:lnTo>
                </a:path>
                <a:path h="2310129">
                  <a:moveTo>
                    <a:pt x="0" y="0"/>
                  </a:moveTo>
                  <a:lnTo>
                    <a:pt x="0" y="911223"/>
                  </a:lnTo>
                </a:path>
              </a:pathLst>
            </a:custGeom>
            <a:ln w="57150">
              <a:solidFill>
                <a:srgbClr val="66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513512" y="3725862"/>
              <a:ext cx="923925" cy="401955"/>
            </a:xfrm>
            <a:custGeom>
              <a:avLst/>
              <a:gdLst/>
              <a:ahLst/>
              <a:cxnLst/>
              <a:rect l="l" t="t" r="r" b="b"/>
              <a:pathLst>
                <a:path w="923925" h="401954">
                  <a:moveTo>
                    <a:pt x="923925" y="0"/>
                  </a:moveTo>
                  <a:lnTo>
                    <a:pt x="0" y="0"/>
                  </a:lnTo>
                  <a:lnTo>
                    <a:pt x="0" y="401637"/>
                  </a:lnTo>
                  <a:lnTo>
                    <a:pt x="923925" y="401637"/>
                  </a:lnTo>
                  <a:lnTo>
                    <a:pt x="923925" y="0"/>
                  </a:lnTo>
                  <a:close/>
                </a:path>
              </a:pathLst>
            </a:custGeom>
            <a:solidFill>
              <a:srgbClr val="8EB4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6624883" y="3758533"/>
            <a:ext cx="7023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03835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>
                <a:latin typeface="Arial"/>
                <a:cs typeface="Arial"/>
              </a:rPr>
              <a:t>Tipo </a:t>
            </a:r>
            <a:r>
              <a:rPr sz="1000" b="1" i="1" dirty="0">
                <a:latin typeface="Arial"/>
                <a:cs typeface="Arial"/>
              </a:rPr>
              <a:t> </a:t>
            </a:r>
            <a:r>
              <a:rPr sz="1000" b="1" i="1" spc="-5" dirty="0">
                <a:latin typeface="Arial"/>
                <a:cs typeface="Arial"/>
              </a:rPr>
              <a:t>n</a:t>
            </a:r>
            <a:r>
              <a:rPr sz="1000" b="1" i="1" spc="-10" dirty="0">
                <a:latin typeface="Arial"/>
                <a:cs typeface="Arial"/>
              </a:rPr>
              <a:t>e</a:t>
            </a:r>
            <a:r>
              <a:rPr sz="1000" b="1" i="1" spc="-5" dirty="0">
                <a:latin typeface="Arial"/>
                <a:cs typeface="Arial"/>
              </a:rPr>
              <a:t>m</a:t>
            </a:r>
            <a:r>
              <a:rPr sz="1000" b="1" i="1" spc="-10" dirty="0">
                <a:latin typeface="Arial"/>
                <a:cs typeface="Arial"/>
              </a:rPr>
              <a:t>a</a:t>
            </a:r>
            <a:r>
              <a:rPr sz="1000" b="1" i="1" spc="-5" dirty="0">
                <a:latin typeface="Arial"/>
                <a:cs typeface="Arial"/>
              </a:rPr>
              <a:t>todos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822114" y="2201862"/>
            <a:ext cx="0" cy="1895475"/>
          </a:xfrm>
          <a:custGeom>
            <a:avLst/>
            <a:gdLst/>
            <a:ahLst/>
            <a:cxnLst/>
            <a:rect l="l" t="t" r="r" b="b"/>
            <a:pathLst>
              <a:path h="1895475">
                <a:moveTo>
                  <a:pt x="0" y="0"/>
                </a:moveTo>
                <a:lnTo>
                  <a:pt x="0" y="1895475"/>
                </a:lnTo>
              </a:path>
            </a:pathLst>
          </a:custGeom>
          <a:ln w="57150">
            <a:solidFill>
              <a:srgbClr val="66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8088393" y="4097337"/>
            <a:ext cx="1027430" cy="433705"/>
          </a:xfrm>
          <a:prstGeom prst="rect">
            <a:avLst/>
          </a:prstGeom>
          <a:solidFill>
            <a:srgbClr val="B7DEE8"/>
          </a:solidFill>
        </p:spPr>
        <p:txBody>
          <a:bodyPr vert="horz" wrap="square" lIns="0" tIns="45085" rIns="0" bIns="0" rtlCol="0">
            <a:spAutoFit/>
          </a:bodyPr>
          <a:lstStyle/>
          <a:p>
            <a:pPr marL="130175" marR="110489" indent="240665">
              <a:lnSpc>
                <a:spcPct val="100000"/>
              </a:lnSpc>
              <a:spcBef>
                <a:spcPts val="355"/>
              </a:spcBef>
            </a:pPr>
            <a:r>
              <a:rPr sz="1100" b="1" i="1" spc="-5" dirty="0">
                <a:latin typeface="Arial"/>
                <a:cs typeface="Arial"/>
              </a:rPr>
              <a:t>Tipo </a:t>
            </a:r>
            <a:r>
              <a:rPr sz="1100" b="1" i="1" dirty="0">
                <a:latin typeface="Arial"/>
                <a:cs typeface="Arial"/>
              </a:rPr>
              <a:t> </a:t>
            </a:r>
            <a:r>
              <a:rPr sz="1100" b="1" i="1" spc="-5" dirty="0">
                <a:latin typeface="Arial"/>
                <a:cs typeface="Arial"/>
              </a:rPr>
              <a:t>ce</a:t>
            </a:r>
            <a:r>
              <a:rPr sz="1100" b="1" i="1" spc="5" dirty="0">
                <a:latin typeface="Arial"/>
                <a:cs typeface="Arial"/>
              </a:rPr>
              <a:t>l</a:t>
            </a:r>
            <a:r>
              <a:rPr sz="1100" b="1" i="1" spc="-5" dirty="0">
                <a:latin typeface="Arial"/>
                <a:cs typeface="Arial"/>
              </a:rPr>
              <a:t>en</a:t>
            </a:r>
            <a:r>
              <a:rPr sz="1100" b="1" i="1" dirty="0">
                <a:latin typeface="Arial"/>
                <a:cs typeface="Arial"/>
              </a:rPr>
              <a:t>t</a:t>
            </a:r>
            <a:r>
              <a:rPr sz="1100" b="1" i="1" spc="-5" dirty="0">
                <a:latin typeface="Arial"/>
                <a:cs typeface="Arial"/>
              </a:rPr>
              <a:t>é</a:t>
            </a:r>
            <a:r>
              <a:rPr sz="1100" b="1" i="1" dirty="0">
                <a:latin typeface="Arial"/>
                <a:cs typeface="Arial"/>
              </a:rPr>
              <a:t>r</a:t>
            </a:r>
            <a:r>
              <a:rPr sz="1100" b="1" i="1" spc="-5" dirty="0">
                <a:latin typeface="Arial"/>
                <a:cs typeface="Arial"/>
              </a:rPr>
              <a:t>eos</a:t>
            </a:r>
            <a:endParaRPr sz="11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722562" y="1265237"/>
            <a:ext cx="1828800" cy="517525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27000" marR="88900" indent="-32384">
              <a:lnSpc>
                <a:spcPct val="100000"/>
              </a:lnSpc>
              <a:spcBef>
                <a:spcPts val="310"/>
              </a:spcBef>
            </a:pPr>
            <a:r>
              <a:rPr sz="1400" b="1" i="1" spc="-5" dirty="0">
                <a:latin typeface="Arial"/>
                <a:cs typeface="Arial"/>
              </a:rPr>
              <a:t>¿tienen</a:t>
            </a:r>
            <a:r>
              <a:rPr sz="1400" b="1" i="1" spc="-75" dirty="0">
                <a:latin typeface="Arial"/>
                <a:cs typeface="Arial"/>
              </a:rPr>
              <a:t> </a:t>
            </a:r>
            <a:r>
              <a:rPr sz="1400" b="1" i="1" spc="-5" dirty="0">
                <a:latin typeface="Arial"/>
                <a:cs typeface="Arial"/>
              </a:rPr>
              <a:t>verdaderos </a:t>
            </a:r>
            <a:r>
              <a:rPr sz="1400" b="1" i="1" spc="-37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tejidos</a:t>
            </a:r>
            <a:r>
              <a:rPr sz="1400" b="1" i="1" spc="-8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y</a:t>
            </a:r>
            <a:r>
              <a:rPr sz="1400" b="1" i="1" spc="-35" dirty="0">
                <a:latin typeface="Arial"/>
                <a:cs typeface="Arial"/>
              </a:rPr>
              <a:t> </a:t>
            </a:r>
            <a:r>
              <a:rPr sz="1400" b="1" i="1" spc="-5" dirty="0">
                <a:latin typeface="Arial"/>
                <a:cs typeface="Arial"/>
              </a:rPr>
              <a:t>órganos?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9" name="object 4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4818" y="4990020"/>
            <a:ext cx="719938" cy="666741"/>
          </a:xfrm>
          <a:prstGeom prst="rect">
            <a:avLst/>
          </a:prstGeom>
        </p:spPr>
      </p:pic>
      <p:sp>
        <p:nvSpPr>
          <p:cNvPr id="50" name="object 50"/>
          <p:cNvSpPr txBox="1"/>
          <p:nvPr/>
        </p:nvSpPr>
        <p:spPr>
          <a:xfrm>
            <a:off x="610473" y="5669474"/>
            <a:ext cx="5530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8EB4E3"/>
                </a:solidFill>
                <a:latin typeface="Arial"/>
                <a:cs typeface="Arial"/>
              </a:rPr>
              <a:t>espon</a:t>
            </a:r>
            <a:r>
              <a:rPr sz="1100" b="1" spc="-10" dirty="0">
                <a:solidFill>
                  <a:srgbClr val="8EB4E3"/>
                </a:solidFill>
                <a:latin typeface="Arial"/>
                <a:cs typeface="Arial"/>
              </a:rPr>
              <a:t>j</a:t>
            </a:r>
            <a:r>
              <a:rPr sz="1100" b="1" dirty="0">
                <a:solidFill>
                  <a:srgbClr val="8EB4E3"/>
                </a:solidFill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51" name="object 5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40836" y="5588496"/>
            <a:ext cx="715979" cy="766761"/>
          </a:xfrm>
          <a:prstGeom prst="rect">
            <a:avLst/>
          </a:prstGeom>
        </p:spPr>
      </p:pic>
      <p:sp>
        <p:nvSpPr>
          <p:cNvPr id="52" name="object 52"/>
          <p:cNvSpPr txBox="1"/>
          <p:nvPr/>
        </p:nvSpPr>
        <p:spPr>
          <a:xfrm>
            <a:off x="1059691" y="6322250"/>
            <a:ext cx="11004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8EB4E3"/>
                </a:solidFill>
                <a:latin typeface="Arial"/>
                <a:cs typeface="Arial"/>
              </a:rPr>
              <a:t>estrella</a:t>
            </a:r>
            <a:r>
              <a:rPr sz="1200" b="1" spc="-6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8EB4E3"/>
                </a:solidFill>
                <a:latin typeface="Arial"/>
                <a:cs typeface="Arial"/>
              </a:rPr>
              <a:t>de</a:t>
            </a:r>
            <a:r>
              <a:rPr sz="1200" b="1" spc="-1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8EB4E3"/>
                </a:solidFill>
                <a:latin typeface="Arial"/>
                <a:cs typeface="Arial"/>
              </a:rPr>
              <a:t>mar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3" name="object 5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91357" y="5817108"/>
            <a:ext cx="584263" cy="696891"/>
          </a:xfrm>
          <a:prstGeom prst="rect">
            <a:avLst/>
          </a:prstGeom>
        </p:spPr>
      </p:pic>
      <p:sp>
        <p:nvSpPr>
          <p:cNvPr id="54" name="object 54"/>
          <p:cNvSpPr txBox="1"/>
          <p:nvPr/>
        </p:nvSpPr>
        <p:spPr>
          <a:xfrm>
            <a:off x="3235849" y="6493700"/>
            <a:ext cx="5861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8EB4E3"/>
                </a:solidFill>
                <a:latin typeface="Arial"/>
                <a:cs typeface="Arial"/>
              </a:rPr>
              <a:t>lechuza</a:t>
            </a:r>
            <a:endParaRPr sz="12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887816" y="4136987"/>
            <a:ext cx="417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araña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029597" y="4265612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de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57" name="object 5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53403" y="4943970"/>
            <a:ext cx="880494" cy="1074727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4723589" y="4448492"/>
            <a:ext cx="589915" cy="500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987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t</a:t>
            </a:r>
            <a:r>
              <a:rPr sz="1200" spc="-10" dirty="0">
                <a:latin typeface="Arial MT"/>
                <a:cs typeface="Arial MT"/>
              </a:rPr>
              <a:t>i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spc="-10" dirty="0">
                <a:latin typeface="Arial MT"/>
                <a:cs typeface="Arial MT"/>
              </a:rPr>
              <a:t>rra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1100" b="1" dirty="0">
                <a:solidFill>
                  <a:srgbClr val="8EB4E3"/>
                </a:solidFill>
                <a:latin typeface="Arial"/>
                <a:cs typeface="Arial"/>
              </a:rPr>
              <a:t>elefante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59" name="object 5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70815" y="6036183"/>
            <a:ext cx="1733428" cy="593710"/>
          </a:xfrm>
          <a:prstGeom prst="rect">
            <a:avLst/>
          </a:prstGeom>
        </p:spPr>
      </p:pic>
      <p:sp>
        <p:nvSpPr>
          <p:cNvPr id="60" name="object 60"/>
          <p:cNvSpPr txBox="1"/>
          <p:nvPr/>
        </p:nvSpPr>
        <p:spPr>
          <a:xfrm>
            <a:off x="4195227" y="6017454"/>
            <a:ext cx="549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8EB4E3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8EB4E3"/>
                </a:solidFill>
                <a:latin typeface="Arial"/>
                <a:cs typeface="Arial"/>
              </a:rPr>
              <a:t>i</a:t>
            </a:r>
            <a:r>
              <a:rPr sz="1200" b="1" spc="-5" dirty="0">
                <a:solidFill>
                  <a:srgbClr val="8EB4E3"/>
                </a:solidFill>
                <a:latin typeface="Arial"/>
                <a:cs typeface="Arial"/>
              </a:rPr>
              <a:t>bu</a:t>
            </a:r>
            <a:r>
              <a:rPr sz="1200" b="1" dirty="0">
                <a:solidFill>
                  <a:srgbClr val="8EB4E3"/>
                </a:solidFill>
                <a:latin typeface="Arial"/>
                <a:cs typeface="Arial"/>
              </a:rPr>
              <a:t>r</a:t>
            </a:r>
            <a:r>
              <a:rPr sz="1200" b="1" spc="-5" dirty="0">
                <a:solidFill>
                  <a:srgbClr val="8EB4E3"/>
                </a:solidFill>
                <a:latin typeface="Arial"/>
                <a:cs typeface="Arial"/>
              </a:rPr>
              <a:t>ón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1" name="object 6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06933" y="5085270"/>
            <a:ext cx="658662" cy="447652"/>
          </a:xfrm>
          <a:prstGeom prst="rect">
            <a:avLst/>
          </a:prstGeom>
        </p:spPr>
      </p:pic>
      <p:sp>
        <p:nvSpPr>
          <p:cNvPr id="62" name="object 62"/>
          <p:cNvSpPr txBox="1"/>
          <p:nvPr/>
        </p:nvSpPr>
        <p:spPr>
          <a:xfrm>
            <a:off x="6656132" y="5547550"/>
            <a:ext cx="5524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8EB4E3"/>
                </a:solidFill>
                <a:latin typeface="Arial"/>
                <a:cs typeface="Arial"/>
              </a:rPr>
              <a:t>ascaris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3" name="object 6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427721" y="4970957"/>
            <a:ext cx="556260" cy="490536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7419868" y="5488499"/>
            <a:ext cx="5638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8EB4E3"/>
                </a:solidFill>
                <a:latin typeface="Arial"/>
                <a:cs typeface="Arial"/>
              </a:rPr>
              <a:t>p</a:t>
            </a:r>
            <a:r>
              <a:rPr sz="1100" b="1" spc="5" dirty="0">
                <a:solidFill>
                  <a:srgbClr val="8EB4E3"/>
                </a:solidFill>
                <a:latin typeface="Arial"/>
                <a:cs typeface="Arial"/>
              </a:rPr>
              <a:t>l</a:t>
            </a:r>
            <a:r>
              <a:rPr sz="1100" b="1" spc="-5" dirty="0">
                <a:solidFill>
                  <a:srgbClr val="8EB4E3"/>
                </a:solidFill>
                <a:latin typeface="Arial"/>
                <a:cs typeface="Arial"/>
              </a:rPr>
              <a:t>ana</a:t>
            </a:r>
            <a:r>
              <a:rPr sz="1100" b="1" dirty="0">
                <a:solidFill>
                  <a:srgbClr val="8EB4E3"/>
                </a:solidFill>
                <a:latin typeface="Arial"/>
                <a:cs typeface="Arial"/>
              </a:rPr>
              <a:t>r</a:t>
            </a:r>
            <a:r>
              <a:rPr sz="1100" b="1" spc="5" dirty="0">
                <a:solidFill>
                  <a:srgbClr val="8EB4E3"/>
                </a:solidFill>
                <a:latin typeface="Arial"/>
                <a:cs typeface="Arial"/>
              </a:rPr>
              <a:t>i</a:t>
            </a:r>
            <a:r>
              <a:rPr sz="1100" b="1" dirty="0">
                <a:solidFill>
                  <a:srgbClr val="8EB4E3"/>
                </a:solidFill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8047643" y="4533900"/>
            <a:ext cx="843280" cy="1341755"/>
            <a:chOff x="8047643" y="4533900"/>
            <a:chExt cx="843280" cy="1341755"/>
          </a:xfrm>
        </p:grpSpPr>
        <p:sp>
          <p:nvSpPr>
            <p:cNvPr id="66" name="object 66"/>
            <p:cNvSpPr/>
            <p:nvPr/>
          </p:nvSpPr>
          <p:spPr>
            <a:xfrm>
              <a:off x="8076218" y="4812513"/>
              <a:ext cx="786130" cy="1034415"/>
            </a:xfrm>
            <a:custGeom>
              <a:avLst/>
              <a:gdLst/>
              <a:ahLst/>
              <a:cxnLst/>
              <a:rect l="l" t="t" r="r" b="b"/>
              <a:pathLst>
                <a:path w="786129" h="1034414">
                  <a:moveTo>
                    <a:pt x="0" y="1034249"/>
                  </a:moveTo>
                  <a:lnTo>
                    <a:pt x="0" y="0"/>
                  </a:lnTo>
                  <a:lnTo>
                    <a:pt x="785977" y="0"/>
                  </a:lnTo>
                  <a:lnTo>
                    <a:pt x="785977" y="133134"/>
                  </a:lnTo>
                </a:path>
              </a:pathLst>
            </a:custGeom>
            <a:ln w="57150">
              <a:solidFill>
                <a:srgbClr val="66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662764" y="4562475"/>
              <a:ext cx="0" cy="250190"/>
            </a:xfrm>
            <a:custGeom>
              <a:avLst/>
              <a:gdLst/>
              <a:ahLst/>
              <a:cxnLst/>
              <a:rect l="l" t="t" r="r" b="b"/>
              <a:pathLst>
                <a:path h="250189">
                  <a:moveTo>
                    <a:pt x="0" y="250037"/>
                  </a:moveTo>
                  <a:lnTo>
                    <a:pt x="0" y="0"/>
                  </a:lnTo>
                </a:path>
              </a:pathLst>
            </a:custGeom>
            <a:ln w="57150">
              <a:solidFill>
                <a:srgbClr val="66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7801589" y="6309550"/>
            <a:ext cx="3917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8EB4E3"/>
                </a:solidFill>
                <a:latin typeface="Arial"/>
                <a:cs typeface="Arial"/>
              </a:rPr>
              <a:t>coral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7720533" y="4929682"/>
            <a:ext cx="1403350" cy="1422400"/>
            <a:chOff x="7720533" y="4929682"/>
            <a:chExt cx="1403350" cy="1422400"/>
          </a:xfrm>
        </p:grpSpPr>
        <p:pic>
          <p:nvPicPr>
            <p:cNvPr id="70" name="object 7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20533" y="5675799"/>
              <a:ext cx="740486" cy="676270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74218" y="4929682"/>
              <a:ext cx="649575" cy="1196970"/>
            </a:xfrm>
            <a:prstGeom prst="rect">
              <a:avLst/>
            </a:prstGeom>
          </p:spPr>
        </p:pic>
      </p:grpSp>
      <p:sp>
        <p:nvSpPr>
          <p:cNvPr id="72" name="object 72"/>
          <p:cNvSpPr txBox="1"/>
          <p:nvPr/>
        </p:nvSpPr>
        <p:spPr>
          <a:xfrm>
            <a:off x="8543859" y="6113970"/>
            <a:ext cx="5543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8EB4E3"/>
                </a:solidFill>
                <a:latin typeface="Arial"/>
                <a:cs typeface="Arial"/>
              </a:rPr>
              <a:t>m</a:t>
            </a:r>
            <a:r>
              <a:rPr sz="1100" b="1" spc="-5" dirty="0">
                <a:solidFill>
                  <a:srgbClr val="8EB4E3"/>
                </a:solidFill>
                <a:latin typeface="Arial"/>
                <a:cs typeface="Arial"/>
              </a:rPr>
              <a:t>edusa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73" name="object 7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328136" y="5132908"/>
            <a:ext cx="795095" cy="544486"/>
          </a:xfrm>
          <a:prstGeom prst="rect">
            <a:avLst/>
          </a:prstGeom>
        </p:spPr>
      </p:pic>
      <p:sp>
        <p:nvSpPr>
          <p:cNvPr id="74" name="object 74"/>
          <p:cNvSpPr txBox="1"/>
          <p:nvPr/>
        </p:nvSpPr>
        <p:spPr>
          <a:xfrm>
            <a:off x="3291364" y="5628516"/>
            <a:ext cx="549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8EB4E3"/>
                </a:solidFill>
                <a:latin typeface="Arial"/>
                <a:cs typeface="Arial"/>
              </a:rPr>
              <a:t>to</a:t>
            </a:r>
            <a:r>
              <a:rPr sz="1200" b="1" dirty="0">
                <a:solidFill>
                  <a:srgbClr val="8EB4E3"/>
                </a:solidFill>
                <a:latin typeface="Arial"/>
                <a:cs typeface="Arial"/>
              </a:rPr>
              <a:t>r</a:t>
            </a:r>
            <a:r>
              <a:rPr sz="1200" b="1" spc="-5" dirty="0">
                <a:solidFill>
                  <a:srgbClr val="8EB4E3"/>
                </a:solidFill>
                <a:latin typeface="Arial"/>
                <a:cs typeface="Arial"/>
              </a:rPr>
              <a:t>tuga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75" name="object 7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777748" y="5209075"/>
            <a:ext cx="796507" cy="692131"/>
          </a:xfrm>
          <a:prstGeom prst="rect">
            <a:avLst/>
          </a:prstGeom>
        </p:spPr>
      </p:pic>
      <p:sp>
        <p:nvSpPr>
          <p:cNvPr id="76" name="object 76"/>
          <p:cNvSpPr txBox="1"/>
          <p:nvPr/>
        </p:nvSpPr>
        <p:spPr>
          <a:xfrm>
            <a:off x="5809692" y="5859975"/>
            <a:ext cx="5549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8EB4E3"/>
                </a:solidFill>
                <a:latin typeface="Arial"/>
                <a:cs typeface="Arial"/>
              </a:rPr>
              <a:t>calamar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3649662" y="3248027"/>
            <a:ext cx="2404110" cy="1976755"/>
            <a:chOff x="3649662" y="3248027"/>
            <a:chExt cx="2404110" cy="1976755"/>
          </a:xfrm>
        </p:grpSpPr>
        <p:sp>
          <p:nvSpPr>
            <p:cNvPr id="78" name="object 78"/>
            <p:cNvSpPr/>
            <p:nvPr/>
          </p:nvSpPr>
          <p:spPr>
            <a:xfrm>
              <a:off x="6024603" y="4125912"/>
              <a:ext cx="0" cy="1069975"/>
            </a:xfrm>
            <a:custGeom>
              <a:avLst/>
              <a:gdLst/>
              <a:ahLst/>
              <a:cxnLst/>
              <a:rect l="l" t="t" r="r" b="b"/>
              <a:pathLst>
                <a:path h="1069975">
                  <a:moveTo>
                    <a:pt x="0" y="0"/>
                  </a:moveTo>
                  <a:lnTo>
                    <a:pt x="0" y="1069977"/>
                  </a:lnTo>
                </a:path>
              </a:pathLst>
            </a:custGeom>
            <a:ln w="57150">
              <a:solidFill>
                <a:srgbClr val="66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917839" y="3276602"/>
              <a:ext cx="1373505" cy="390525"/>
            </a:xfrm>
            <a:custGeom>
              <a:avLst/>
              <a:gdLst/>
              <a:ahLst/>
              <a:cxnLst/>
              <a:rect l="l" t="t" r="r" b="b"/>
              <a:pathLst>
                <a:path w="1373504" h="390525">
                  <a:moveTo>
                    <a:pt x="0" y="376237"/>
                  </a:moveTo>
                  <a:lnTo>
                    <a:pt x="0" y="0"/>
                  </a:lnTo>
                  <a:lnTo>
                    <a:pt x="1373124" y="0"/>
                  </a:lnTo>
                  <a:lnTo>
                    <a:pt x="1373124" y="390525"/>
                  </a:lnTo>
                </a:path>
              </a:pathLst>
            </a:custGeom>
            <a:ln w="57150">
              <a:solidFill>
                <a:srgbClr val="66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649662" y="3713162"/>
              <a:ext cx="898525" cy="401955"/>
            </a:xfrm>
            <a:custGeom>
              <a:avLst/>
              <a:gdLst/>
              <a:ahLst/>
              <a:cxnLst/>
              <a:rect l="l" t="t" r="r" b="b"/>
              <a:pathLst>
                <a:path w="898525" h="401954">
                  <a:moveTo>
                    <a:pt x="898321" y="0"/>
                  </a:moveTo>
                  <a:lnTo>
                    <a:pt x="0" y="0"/>
                  </a:lnTo>
                  <a:lnTo>
                    <a:pt x="0" y="401637"/>
                  </a:lnTo>
                  <a:lnTo>
                    <a:pt x="898321" y="401637"/>
                  </a:lnTo>
                  <a:lnTo>
                    <a:pt x="898321" y="0"/>
                  </a:lnTo>
                  <a:close/>
                </a:path>
              </a:pathLst>
            </a:custGeom>
            <a:solidFill>
              <a:srgbClr val="C4BD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3751769" y="3745835"/>
            <a:ext cx="69469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9390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>
                <a:latin typeface="Arial"/>
                <a:cs typeface="Arial"/>
              </a:rPr>
              <a:t>Tipo </a:t>
            </a:r>
            <a:r>
              <a:rPr sz="1000" b="1" i="1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ar</a:t>
            </a:r>
            <a:r>
              <a:rPr sz="1000" b="1" i="1" spc="-5" dirty="0">
                <a:latin typeface="Arial"/>
                <a:cs typeface="Arial"/>
              </a:rPr>
              <a:t>t</a:t>
            </a:r>
            <a:r>
              <a:rPr sz="1000" b="1" i="1" spc="-10" dirty="0">
                <a:latin typeface="Arial"/>
                <a:cs typeface="Arial"/>
              </a:rPr>
              <a:t>r</a:t>
            </a:r>
            <a:r>
              <a:rPr sz="1000" b="1" i="1" spc="-5" dirty="0">
                <a:latin typeface="Arial"/>
                <a:cs typeface="Arial"/>
              </a:rPr>
              <a:t>ópodos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723841" y="3713162"/>
            <a:ext cx="755015" cy="401955"/>
          </a:xfrm>
          <a:custGeom>
            <a:avLst/>
            <a:gdLst/>
            <a:ahLst/>
            <a:cxnLst/>
            <a:rect l="l" t="t" r="r" b="b"/>
            <a:pathLst>
              <a:path w="755014" h="401954">
                <a:moveTo>
                  <a:pt x="754710" y="0"/>
                </a:moveTo>
                <a:lnTo>
                  <a:pt x="0" y="0"/>
                </a:lnTo>
                <a:lnTo>
                  <a:pt x="0" y="401637"/>
                </a:lnTo>
                <a:lnTo>
                  <a:pt x="754710" y="401637"/>
                </a:lnTo>
                <a:lnTo>
                  <a:pt x="754710" y="0"/>
                </a:lnTo>
                <a:close/>
              </a:path>
            </a:pathLst>
          </a:custGeom>
          <a:solidFill>
            <a:srgbClr val="C4BD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4831644" y="3745835"/>
            <a:ext cx="555625" cy="545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0955" indent="-2540" algn="ctr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>
                <a:latin typeface="Arial"/>
                <a:cs typeface="Arial"/>
              </a:rPr>
              <a:t>Tipo </a:t>
            </a:r>
            <a:r>
              <a:rPr sz="1000" b="1" i="1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a</a:t>
            </a:r>
            <a:r>
              <a:rPr sz="1000" b="1" i="1" spc="-5" dirty="0">
                <a:latin typeface="Arial"/>
                <a:cs typeface="Arial"/>
              </a:rPr>
              <a:t>n</a:t>
            </a:r>
            <a:r>
              <a:rPr sz="1000" b="1" i="1" spc="-10" dirty="0">
                <a:latin typeface="Arial"/>
                <a:cs typeface="Arial"/>
              </a:rPr>
              <a:t>éli</a:t>
            </a:r>
            <a:r>
              <a:rPr sz="1000" b="1" i="1" spc="-5" dirty="0">
                <a:latin typeface="Arial"/>
                <a:cs typeface="Arial"/>
              </a:rPr>
              <a:t>dos</a:t>
            </a:r>
            <a:endParaRPr sz="1000">
              <a:latin typeface="Arial"/>
              <a:cs typeface="Arial"/>
            </a:endParaRPr>
          </a:p>
          <a:p>
            <a:pPr marL="37465" algn="ctr">
              <a:lnSpc>
                <a:spcPct val="100000"/>
              </a:lnSpc>
              <a:spcBef>
                <a:spcPts val="254"/>
              </a:spcBef>
            </a:pPr>
            <a:r>
              <a:rPr sz="1200" spc="-5" dirty="0">
                <a:latin typeface="Arial MT"/>
                <a:cs typeface="Arial MT"/>
              </a:rPr>
              <a:t>lombriz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5263855" y="3248027"/>
            <a:ext cx="1188085" cy="879475"/>
            <a:chOff x="5263855" y="3248027"/>
            <a:chExt cx="1188085" cy="879475"/>
          </a:xfrm>
        </p:grpSpPr>
        <p:sp>
          <p:nvSpPr>
            <p:cNvPr id="85" name="object 85"/>
            <p:cNvSpPr/>
            <p:nvPr/>
          </p:nvSpPr>
          <p:spPr>
            <a:xfrm>
              <a:off x="5292430" y="3276602"/>
              <a:ext cx="746125" cy="822325"/>
            </a:xfrm>
            <a:custGeom>
              <a:avLst/>
              <a:gdLst/>
              <a:ahLst/>
              <a:cxnLst/>
              <a:rect l="l" t="t" r="r" b="b"/>
              <a:pathLst>
                <a:path w="746125" h="822325">
                  <a:moveTo>
                    <a:pt x="0" y="0"/>
                  </a:moveTo>
                  <a:lnTo>
                    <a:pt x="745909" y="0"/>
                  </a:lnTo>
                  <a:lnTo>
                    <a:pt x="745909" y="822325"/>
                  </a:lnTo>
                </a:path>
              </a:pathLst>
            </a:custGeom>
            <a:ln w="57150">
              <a:solidFill>
                <a:srgbClr val="66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638279" y="3724275"/>
              <a:ext cx="813435" cy="401955"/>
            </a:xfrm>
            <a:custGeom>
              <a:avLst/>
              <a:gdLst/>
              <a:ahLst/>
              <a:cxnLst/>
              <a:rect l="l" t="t" r="r" b="b"/>
              <a:pathLst>
                <a:path w="813435" h="401954">
                  <a:moveTo>
                    <a:pt x="813320" y="0"/>
                  </a:moveTo>
                  <a:lnTo>
                    <a:pt x="0" y="0"/>
                  </a:lnTo>
                  <a:lnTo>
                    <a:pt x="0" y="401637"/>
                  </a:lnTo>
                  <a:lnTo>
                    <a:pt x="813320" y="401637"/>
                  </a:lnTo>
                  <a:lnTo>
                    <a:pt x="813320" y="0"/>
                  </a:lnTo>
                  <a:close/>
                </a:path>
              </a:pathLst>
            </a:custGeom>
            <a:solidFill>
              <a:srgbClr val="C4BD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5736150" y="3756947"/>
            <a:ext cx="61722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1290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>
                <a:latin typeface="Arial"/>
                <a:cs typeface="Arial"/>
              </a:rPr>
              <a:t>Tipo </a:t>
            </a:r>
            <a:r>
              <a:rPr sz="1000" b="1" i="1" dirty="0">
                <a:latin typeface="Arial"/>
                <a:cs typeface="Arial"/>
              </a:rPr>
              <a:t> </a:t>
            </a:r>
            <a:r>
              <a:rPr sz="1000" b="1" i="1" spc="-5" dirty="0">
                <a:latin typeface="Arial"/>
                <a:cs typeface="Arial"/>
              </a:rPr>
              <a:t>mo</a:t>
            </a:r>
            <a:r>
              <a:rPr sz="1000" b="1" i="1" spc="-10" dirty="0">
                <a:latin typeface="Arial"/>
                <a:cs typeface="Arial"/>
              </a:rPr>
              <a:t>l</a:t>
            </a:r>
            <a:r>
              <a:rPr sz="1000" b="1" i="1" spc="-5" dirty="0">
                <a:latin typeface="Arial"/>
                <a:cs typeface="Arial"/>
              </a:rPr>
              <a:t>u</a:t>
            </a:r>
            <a:r>
              <a:rPr sz="1000" b="1" i="1" spc="-10" dirty="0">
                <a:latin typeface="Arial"/>
                <a:cs typeface="Arial"/>
              </a:rPr>
              <a:t>sc</a:t>
            </a:r>
            <a:r>
              <a:rPr sz="1000" b="1" i="1" spc="-5" dirty="0">
                <a:latin typeface="Arial"/>
                <a:cs typeface="Arial"/>
              </a:rPr>
              <a:t>os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3141662" y="3970337"/>
            <a:ext cx="938530" cy="1071880"/>
            <a:chOff x="3141662" y="3970337"/>
            <a:chExt cx="938530" cy="1071880"/>
          </a:xfrm>
        </p:grpSpPr>
        <p:sp>
          <p:nvSpPr>
            <p:cNvPr id="89" name="object 89"/>
            <p:cNvSpPr/>
            <p:nvPr/>
          </p:nvSpPr>
          <p:spPr>
            <a:xfrm>
              <a:off x="3212028" y="3998912"/>
              <a:ext cx="201295" cy="519430"/>
            </a:xfrm>
            <a:custGeom>
              <a:avLst/>
              <a:gdLst/>
              <a:ahLst/>
              <a:cxnLst/>
              <a:rect l="l" t="t" r="r" b="b"/>
              <a:pathLst>
                <a:path w="201295" h="519429">
                  <a:moveTo>
                    <a:pt x="0" y="0"/>
                  </a:moveTo>
                  <a:lnTo>
                    <a:pt x="200837" y="0"/>
                  </a:lnTo>
                  <a:lnTo>
                    <a:pt x="200837" y="519112"/>
                  </a:lnTo>
                </a:path>
              </a:pathLst>
            </a:custGeom>
            <a:ln w="57150">
              <a:solidFill>
                <a:srgbClr val="66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141662" y="4486275"/>
              <a:ext cx="938530" cy="555625"/>
            </a:xfrm>
            <a:custGeom>
              <a:avLst/>
              <a:gdLst/>
              <a:ahLst/>
              <a:cxnLst/>
              <a:rect l="l" t="t" r="r" b="b"/>
              <a:pathLst>
                <a:path w="938529" h="555625">
                  <a:moveTo>
                    <a:pt x="938212" y="0"/>
                  </a:moveTo>
                  <a:lnTo>
                    <a:pt x="0" y="0"/>
                  </a:lnTo>
                  <a:lnTo>
                    <a:pt x="0" y="555625"/>
                  </a:lnTo>
                  <a:lnTo>
                    <a:pt x="938212" y="555625"/>
                  </a:lnTo>
                  <a:lnTo>
                    <a:pt x="938212" y="0"/>
                  </a:lnTo>
                  <a:close/>
                </a:path>
              </a:pathLst>
            </a:custGeom>
            <a:solidFill>
              <a:srgbClr val="FD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3235951" y="4519739"/>
            <a:ext cx="74930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>
                <a:latin typeface="Arial"/>
                <a:cs typeface="Arial"/>
              </a:rPr>
              <a:t>subtipo </a:t>
            </a:r>
            <a:r>
              <a:rPr sz="1000" b="1" i="1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craniados o </a:t>
            </a:r>
            <a:r>
              <a:rPr sz="1000" i="1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ver</a:t>
            </a:r>
            <a:r>
              <a:rPr sz="1000" b="1" i="1" spc="-5" dirty="0">
                <a:latin typeface="Arial"/>
                <a:cs typeface="Arial"/>
              </a:rPr>
              <a:t>t</a:t>
            </a:r>
            <a:r>
              <a:rPr sz="1000" b="1" i="1" spc="-10" dirty="0">
                <a:latin typeface="Arial"/>
                <a:cs typeface="Arial"/>
              </a:rPr>
              <a:t>e</a:t>
            </a:r>
            <a:r>
              <a:rPr sz="1000" b="1" i="1" spc="-5" dirty="0">
                <a:latin typeface="Arial"/>
                <a:cs typeface="Arial"/>
              </a:rPr>
              <a:t>b</a:t>
            </a:r>
            <a:r>
              <a:rPr sz="1000" b="1" i="1" spc="-10" dirty="0">
                <a:latin typeface="Arial"/>
                <a:cs typeface="Arial"/>
              </a:rPr>
              <a:t>ra</a:t>
            </a:r>
            <a:r>
              <a:rPr sz="1000" b="1" i="1" spc="-5" dirty="0">
                <a:latin typeface="Arial"/>
                <a:cs typeface="Arial"/>
              </a:rPr>
              <a:t>dos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2613149" y="4198937"/>
            <a:ext cx="0" cy="1446530"/>
          </a:xfrm>
          <a:custGeom>
            <a:avLst/>
            <a:gdLst/>
            <a:ahLst/>
            <a:cxnLst/>
            <a:rect l="l" t="t" r="r" b="b"/>
            <a:pathLst>
              <a:path h="1446529">
                <a:moveTo>
                  <a:pt x="0" y="1114425"/>
                </a:moveTo>
                <a:lnTo>
                  <a:pt x="0" y="1446212"/>
                </a:lnTo>
              </a:path>
              <a:path h="1446529">
                <a:moveTo>
                  <a:pt x="0" y="0"/>
                </a:moveTo>
                <a:lnTo>
                  <a:pt x="0" y="712787"/>
                </a:lnTo>
              </a:path>
            </a:pathLst>
          </a:custGeom>
          <a:ln w="57150">
            <a:solidFill>
              <a:srgbClr val="66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2155825" y="4911725"/>
            <a:ext cx="898525" cy="401955"/>
          </a:xfrm>
          <a:prstGeom prst="rect">
            <a:avLst/>
          </a:prstGeom>
          <a:solidFill>
            <a:srgbClr val="FDEADA"/>
          </a:solidFill>
        </p:spPr>
        <p:txBody>
          <a:bodyPr vert="horz" wrap="square" lIns="0" tIns="44450" rIns="0" bIns="0" rtlCol="0">
            <a:spAutoFit/>
          </a:bodyPr>
          <a:lstStyle/>
          <a:p>
            <a:pPr marL="139065" marR="133985" indent="106045">
              <a:lnSpc>
                <a:spcPct val="100000"/>
              </a:lnSpc>
              <a:spcBef>
                <a:spcPts val="350"/>
              </a:spcBef>
            </a:pPr>
            <a:r>
              <a:rPr sz="1000" i="1" spc="-10" dirty="0">
                <a:latin typeface="Arial"/>
                <a:cs typeface="Arial"/>
              </a:rPr>
              <a:t>subtipo </a:t>
            </a:r>
            <a:r>
              <a:rPr sz="1000" i="1" spc="-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a</a:t>
            </a:r>
            <a:r>
              <a:rPr sz="1000" i="1" dirty="0">
                <a:latin typeface="Arial"/>
                <a:cs typeface="Arial"/>
              </a:rPr>
              <a:t>c</a:t>
            </a:r>
            <a:r>
              <a:rPr sz="1000" i="1" spc="-5" dirty="0">
                <a:latin typeface="Arial"/>
                <a:cs typeface="Arial"/>
              </a:rPr>
              <a:t>r</a:t>
            </a:r>
            <a:r>
              <a:rPr sz="1000" i="1" spc="-10" dirty="0">
                <a:latin typeface="Arial"/>
                <a:cs typeface="Arial"/>
              </a:rPr>
              <a:t>aniados</a:t>
            </a:r>
            <a:endParaRPr sz="1000">
              <a:latin typeface="Arial"/>
              <a:cs typeface="Arial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2598192" y="3421062"/>
            <a:ext cx="57150" cy="779145"/>
          </a:xfrm>
          <a:custGeom>
            <a:avLst/>
            <a:gdLst/>
            <a:ahLst/>
            <a:cxnLst/>
            <a:rect l="l" t="t" r="r" b="b"/>
            <a:pathLst>
              <a:path w="57150" h="779145">
                <a:moveTo>
                  <a:pt x="0" y="778668"/>
                </a:moveTo>
                <a:lnTo>
                  <a:pt x="57150" y="778668"/>
                </a:lnTo>
              </a:path>
              <a:path w="57150" h="779145">
                <a:moveTo>
                  <a:pt x="28575" y="0"/>
                </a:moveTo>
                <a:lnTo>
                  <a:pt x="28575" y="376237"/>
                </a:lnTo>
              </a:path>
            </a:pathLst>
          </a:custGeom>
          <a:ln w="3175">
            <a:solidFill>
              <a:srgbClr val="66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2449512" y="3797300"/>
            <a:ext cx="777875" cy="401955"/>
          </a:xfrm>
          <a:prstGeom prst="rect">
            <a:avLst/>
          </a:prstGeom>
          <a:solidFill>
            <a:srgbClr val="FCD5B5"/>
          </a:solidFill>
        </p:spPr>
        <p:txBody>
          <a:bodyPr vert="horz" wrap="square" lIns="0" tIns="44450" rIns="0" bIns="0" rtlCol="0">
            <a:spAutoFit/>
          </a:bodyPr>
          <a:lstStyle/>
          <a:p>
            <a:pPr marL="104139" marR="95885" indent="150495">
              <a:lnSpc>
                <a:spcPct val="100000"/>
              </a:lnSpc>
              <a:spcBef>
                <a:spcPts val="350"/>
              </a:spcBef>
            </a:pPr>
            <a:r>
              <a:rPr sz="1000" b="1" i="1" spc="-5" dirty="0">
                <a:latin typeface="Arial"/>
                <a:cs typeface="Arial"/>
              </a:rPr>
              <a:t>Tipo </a:t>
            </a:r>
            <a:r>
              <a:rPr sz="1000" b="1" i="1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c</a:t>
            </a:r>
            <a:r>
              <a:rPr sz="1000" b="1" i="1" spc="-5" dirty="0">
                <a:latin typeface="Arial"/>
                <a:cs typeface="Arial"/>
              </a:rPr>
              <a:t>o</a:t>
            </a:r>
            <a:r>
              <a:rPr sz="1000" b="1" i="1" spc="-10" dirty="0">
                <a:latin typeface="Arial"/>
                <a:cs typeface="Arial"/>
              </a:rPr>
              <a:t>r</a:t>
            </a:r>
            <a:r>
              <a:rPr sz="1000" b="1" i="1" spc="-5" dirty="0">
                <a:latin typeface="Arial"/>
                <a:cs typeface="Arial"/>
              </a:rPr>
              <a:t>d</a:t>
            </a:r>
            <a:r>
              <a:rPr sz="1000" b="1" i="1" spc="-10" dirty="0">
                <a:latin typeface="Arial"/>
                <a:cs typeface="Arial"/>
              </a:rPr>
              <a:t>a</a:t>
            </a:r>
            <a:r>
              <a:rPr sz="1000" b="1" i="1" spc="-5" dirty="0">
                <a:latin typeface="Arial"/>
                <a:cs typeface="Arial"/>
              </a:rPr>
              <a:t>dos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7089775" y="1854200"/>
            <a:ext cx="1955800" cy="355600"/>
            <a:chOff x="7089775" y="1854200"/>
            <a:chExt cx="1955800" cy="355600"/>
          </a:xfrm>
        </p:grpSpPr>
        <p:sp>
          <p:nvSpPr>
            <p:cNvPr id="97" name="object 97"/>
            <p:cNvSpPr/>
            <p:nvPr/>
          </p:nvSpPr>
          <p:spPr>
            <a:xfrm>
              <a:off x="7118350" y="1965327"/>
              <a:ext cx="1506220" cy="215900"/>
            </a:xfrm>
            <a:custGeom>
              <a:avLst/>
              <a:gdLst/>
              <a:ahLst/>
              <a:cxnLst/>
              <a:rect l="l" t="t" r="r" b="b"/>
              <a:pathLst>
                <a:path w="1506220" h="215900">
                  <a:moveTo>
                    <a:pt x="0" y="0"/>
                  </a:moveTo>
                  <a:lnTo>
                    <a:pt x="1506220" y="0"/>
                  </a:lnTo>
                  <a:lnTo>
                    <a:pt x="1506220" y="215900"/>
                  </a:lnTo>
                </a:path>
              </a:pathLst>
            </a:custGeom>
            <a:ln w="57150">
              <a:solidFill>
                <a:srgbClr val="66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187944" y="1860550"/>
              <a:ext cx="851535" cy="341630"/>
            </a:xfrm>
            <a:custGeom>
              <a:avLst/>
              <a:gdLst/>
              <a:ahLst/>
              <a:cxnLst/>
              <a:rect l="l" t="t" r="r" b="b"/>
              <a:pathLst>
                <a:path w="851534" h="341630">
                  <a:moveTo>
                    <a:pt x="851280" y="0"/>
                  </a:moveTo>
                  <a:lnTo>
                    <a:pt x="0" y="0"/>
                  </a:lnTo>
                  <a:lnTo>
                    <a:pt x="0" y="341312"/>
                  </a:lnTo>
                  <a:lnTo>
                    <a:pt x="851280" y="341312"/>
                  </a:lnTo>
                  <a:lnTo>
                    <a:pt x="85128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187944" y="1860550"/>
              <a:ext cx="851535" cy="341630"/>
            </a:xfrm>
            <a:custGeom>
              <a:avLst/>
              <a:gdLst/>
              <a:ahLst/>
              <a:cxnLst/>
              <a:rect l="l" t="t" r="r" b="b"/>
              <a:pathLst>
                <a:path w="851534" h="341630">
                  <a:moveTo>
                    <a:pt x="0" y="0"/>
                  </a:moveTo>
                  <a:lnTo>
                    <a:pt x="851280" y="0"/>
                  </a:lnTo>
                  <a:lnTo>
                    <a:pt x="851280" y="341312"/>
                  </a:lnTo>
                  <a:lnTo>
                    <a:pt x="0" y="34131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8329930" y="1892016"/>
            <a:ext cx="5664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ra</a:t>
            </a:r>
            <a:r>
              <a:rPr sz="1600" b="1" spc="-10" dirty="0">
                <a:latin typeface="Arial"/>
                <a:cs typeface="Arial"/>
              </a:rPr>
              <a:t>d</a:t>
            </a:r>
            <a:r>
              <a:rPr sz="1600" b="1" spc="-5" dirty="0">
                <a:latin typeface="Arial"/>
                <a:cs typeface="Arial"/>
              </a:rPr>
              <a:t>ial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1457197" y="3117850"/>
            <a:ext cx="1353185" cy="317500"/>
            <a:chOff x="1457197" y="3117850"/>
            <a:chExt cx="1353185" cy="317500"/>
          </a:xfrm>
        </p:grpSpPr>
        <p:sp>
          <p:nvSpPr>
            <p:cNvPr id="102" name="object 102"/>
            <p:cNvSpPr/>
            <p:nvPr/>
          </p:nvSpPr>
          <p:spPr>
            <a:xfrm>
              <a:off x="1476247" y="3136900"/>
              <a:ext cx="1315085" cy="279400"/>
            </a:xfrm>
            <a:custGeom>
              <a:avLst/>
              <a:gdLst/>
              <a:ahLst/>
              <a:cxnLst/>
              <a:rect l="l" t="t" r="r" b="b"/>
              <a:pathLst>
                <a:path w="1315085" h="279400">
                  <a:moveTo>
                    <a:pt x="1314577" y="0"/>
                  </a:moveTo>
                  <a:lnTo>
                    <a:pt x="0" y="0"/>
                  </a:lnTo>
                  <a:lnTo>
                    <a:pt x="0" y="279400"/>
                  </a:lnTo>
                  <a:lnTo>
                    <a:pt x="1314577" y="279400"/>
                  </a:lnTo>
                  <a:lnTo>
                    <a:pt x="1314577" y="0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476247" y="3136900"/>
              <a:ext cx="1315085" cy="279400"/>
            </a:xfrm>
            <a:custGeom>
              <a:avLst/>
              <a:gdLst/>
              <a:ahLst/>
              <a:cxnLst/>
              <a:rect l="l" t="t" r="r" b="b"/>
              <a:pathLst>
                <a:path w="1315085" h="279400">
                  <a:moveTo>
                    <a:pt x="0" y="0"/>
                  </a:moveTo>
                  <a:lnTo>
                    <a:pt x="1314577" y="0"/>
                  </a:lnTo>
                  <a:lnTo>
                    <a:pt x="1314577" y="279400"/>
                  </a:lnTo>
                  <a:lnTo>
                    <a:pt x="0" y="27940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CD5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" name="object 104"/>
          <p:cNvSpPr txBox="1"/>
          <p:nvPr/>
        </p:nvSpPr>
        <p:spPr>
          <a:xfrm>
            <a:off x="1561754" y="3167893"/>
            <a:ext cx="1143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Deuteróstomos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05" name="object 105"/>
          <p:cNvGrpSpPr/>
          <p:nvPr/>
        </p:nvGrpSpPr>
        <p:grpSpPr>
          <a:xfrm>
            <a:off x="3998429" y="3119437"/>
            <a:ext cx="1168400" cy="317500"/>
            <a:chOff x="3998429" y="3119437"/>
            <a:chExt cx="1168400" cy="317500"/>
          </a:xfrm>
        </p:grpSpPr>
        <p:sp>
          <p:nvSpPr>
            <p:cNvPr id="106" name="object 106"/>
            <p:cNvSpPr/>
            <p:nvPr/>
          </p:nvSpPr>
          <p:spPr>
            <a:xfrm>
              <a:off x="4017479" y="3138487"/>
              <a:ext cx="1130300" cy="279400"/>
            </a:xfrm>
            <a:custGeom>
              <a:avLst/>
              <a:gdLst/>
              <a:ahLst/>
              <a:cxnLst/>
              <a:rect l="l" t="t" r="r" b="b"/>
              <a:pathLst>
                <a:path w="1130300" h="279400">
                  <a:moveTo>
                    <a:pt x="1129931" y="0"/>
                  </a:moveTo>
                  <a:lnTo>
                    <a:pt x="0" y="0"/>
                  </a:lnTo>
                  <a:lnTo>
                    <a:pt x="0" y="279400"/>
                  </a:lnTo>
                  <a:lnTo>
                    <a:pt x="1129931" y="279400"/>
                  </a:lnTo>
                  <a:lnTo>
                    <a:pt x="1129931" y="0"/>
                  </a:lnTo>
                  <a:close/>
                </a:path>
              </a:pathLst>
            </a:custGeom>
            <a:solidFill>
              <a:srgbClr val="948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017479" y="3138487"/>
              <a:ext cx="1130300" cy="279400"/>
            </a:xfrm>
            <a:custGeom>
              <a:avLst/>
              <a:gdLst/>
              <a:ahLst/>
              <a:cxnLst/>
              <a:rect l="l" t="t" r="r" b="b"/>
              <a:pathLst>
                <a:path w="1130300" h="279400">
                  <a:moveTo>
                    <a:pt x="0" y="0"/>
                  </a:moveTo>
                  <a:lnTo>
                    <a:pt x="1129931" y="0"/>
                  </a:lnTo>
                  <a:lnTo>
                    <a:pt x="1129931" y="279400"/>
                  </a:lnTo>
                  <a:lnTo>
                    <a:pt x="0" y="27940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CD5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4099655" y="3169480"/>
            <a:ext cx="965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Protóstomos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09" name="object 109"/>
          <p:cNvGrpSpPr/>
          <p:nvPr/>
        </p:nvGrpSpPr>
        <p:grpSpPr>
          <a:xfrm>
            <a:off x="2132078" y="2338388"/>
            <a:ext cx="6572250" cy="822325"/>
            <a:chOff x="2132078" y="2338388"/>
            <a:chExt cx="6572250" cy="822325"/>
          </a:xfrm>
        </p:grpSpPr>
        <p:sp>
          <p:nvSpPr>
            <p:cNvPr id="110" name="object 110"/>
            <p:cNvSpPr/>
            <p:nvPr/>
          </p:nvSpPr>
          <p:spPr>
            <a:xfrm>
              <a:off x="2160653" y="2700342"/>
              <a:ext cx="2478405" cy="431800"/>
            </a:xfrm>
            <a:custGeom>
              <a:avLst/>
              <a:gdLst/>
              <a:ahLst/>
              <a:cxnLst/>
              <a:rect l="l" t="t" r="r" b="b"/>
              <a:pathLst>
                <a:path w="2478404" h="431800">
                  <a:moveTo>
                    <a:pt x="0" y="431800"/>
                  </a:moveTo>
                  <a:lnTo>
                    <a:pt x="0" y="0"/>
                  </a:lnTo>
                  <a:lnTo>
                    <a:pt x="2478214" y="0"/>
                  </a:lnTo>
                  <a:lnTo>
                    <a:pt x="2478214" y="417512"/>
                  </a:lnTo>
                </a:path>
              </a:pathLst>
            </a:custGeom>
            <a:ln w="57150">
              <a:solidFill>
                <a:srgbClr val="66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120129" y="2366963"/>
              <a:ext cx="4789805" cy="203200"/>
            </a:xfrm>
            <a:custGeom>
              <a:avLst/>
              <a:gdLst/>
              <a:ahLst/>
              <a:cxnLst/>
              <a:rect l="l" t="t" r="r" b="b"/>
              <a:pathLst>
                <a:path w="4789805" h="203200">
                  <a:moveTo>
                    <a:pt x="0" y="203200"/>
                  </a:moveTo>
                  <a:lnTo>
                    <a:pt x="0" y="0"/>
                  </a:lnTo>
                  <a:lnTo>
                    <a:pt x="4789411" y="0"/>
                  </a:lnTo>
                  <a:lnTo>
                    <a:pt x="4789411" y="203200"/>
                  </a:lnTo>
                </a:path>
              </a:pathLst>
            </a:custGeom>
            <a:ln w="57150">
              <a:solidFill>
                <a:srgbClr val="66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266838" y="2536825"/>
              <a:ext cx="1437640" cy="279400"/>
            </a:xfrm>
            <a:custGeom>
              <a:avLst/>
              <a:gdLst/>
              <a:ahLst/>
              <a:cxnLst/>
              <a:rect l="l" t="t" r="r" b="b"/>
              <a:pathLst>
                <a:path w="1437640" h="279400">
                  <a:moveTo>
                    <a:pt x="1437424" y="0"/>
                  </a:moveTo>
                  <a:lnTo>
                    <a:pt x="0" y="0"/>
                  </a:lnTo>
                  <a:lnTo>
                    <a:pt x="0" y="279400"/>
                  </a:lnTo>
                  <a:lnTo>
                    <a:pt x="1437424" y="279400"/>
                  </a:lnTo>
                  <a:lnTo>
                    <a:pt x="1437424" y="0"/>
                  </a:lnTo>
                  <a:close/>
                </a:path>
              </a:pathLst>
            </a:custGeom>
            <a:solidFill>
              <a:srgbClr val="3185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113"/>
          <p:cNvSpPr txBox="1"/>
          <p:nvPr/>
        </p:nvSpPr>
        <p:spPr>
          <a:xfrm>
            <a:off x="7426527" y="2567813"/>
            <a:ext cx="1118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45" dirty="0">
                <a:solidFill>
                  <a:srgbClr val="FDEADA"/>
                </a:solidFill>
                <a:latin typeface="Arial"/>
                <a:cs typeface="Arial"/>
              </a:rPr>
              <a:t>A</a:t>
            </a:r>
            <a:r>
              <a:rPr sz="1200" b="1" spc="-10" dirty="0">
                <a:solidFill>
                  <a:srgbClr val="FDEADA"/>
                </a:solidFill>
                <a:latin typeface="Arial"/>
                <a:cs typeface="Arial"/>
              </a:rPr>
              <a:t>C</a:t>
            </a:r>
            <a:r>
              <a:rPr sz="1200" b="1" dirty="0">
                <a:solidFill>
                  <a:srgbClr val="FDEADA"/>
                </a:solidFill>
                <a:latin typeface="Arial"/>
                <a:cs typeface="Arial"/>
              </a:rPr>
              <a:t>E</a:t>
            </a:r>
            <a:r>
              <a:rPr sz="1200" b="1" spc="-5" dirty="0">
                <a:solidFill>
                  <a:srgbClr val="FDEADA"/>
                </a:solidFill>
                <a:latin typeface="Arial"/>
                <a:cs typeface="Arial"/>
              </a:rPr>
              <a:t>L</a:t>
            </a:r>
            <a:r>
              <a:rPr sz="1200" b="1" dirty="0">
                <a:solidFill>
                  <a:srgbClr val="FDEADA"/>
                </a:solidFill>
                <a:latin typeface="Arial"/>
                <a:cs typeface="Arial"/>
              </a:rPr>
              <a:t>O</a:t>
            </a:r>
            <a:r>
              <a:rPr sz="1200" b="1" spc="5" dirty="0">
                <a:solidFill>
                  <a:srgbClr val="FDEADA"/>
                </a:solidFill>
                <a:latin typeface="Arial"/>
                <a:cs typeface="Arial"/>
              </a:rPr>
              <a:t>M</a:t>
            </a:r>
            <a:r>
              <a:rPr sz="1200" b="1" spc="-45" dirty="0">
                <a:solidFill>
                  <a:srgbClr val="FDEADA"/>
                </a:solidFill>
                <a:latin typeface="Arial"/>
                <a:cs typeface="Arial"/>
              </a:rPr>
              <a:t>A</a:t>
            </a:r>
            <a:r>
              <a:rPr sz="1200" b="1" spc="-10" dirty="0">
                <a:solidFill>
                  <a:srgbClr val="FDEADA"/>
                </a:solidFill>
                <a:latin typeface="Arial"/>
                <a:cs typeface="Arial"/>
              </a:rPr>
              <a:t>D</a:t>
            </a:r>
            <a:r>
              <a:rPr sz="1200" b="1" dirty="0">
                <a:solidFill>
                  <a:srgbClr val="FDEADA"/>
                </a:solidFill>
                <a:latin typeface="Arial"/>
                <a:cs typeface="Arial"/>
              </a:rPr>
              <a:t>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2465387" y="2536825"/>
            <a:ext cx="1312545" cy="279400"/>
          </a:xfrm>
          <a:prstGeom prst="rect">
            <a:avLst/>
          </a:prstGeom>
          <a:solidFill>
            <a:srgbClr val="984807"/>
          </a:solidFill>
        </p:spPr>
        <p:txBody>
          <a:bodyPr vert="horz" wrap="square" lIns="0" tIns="43815" rIns="0" bIns="0" rtlCol="0">
            <a:spAutoFit/>
          </a:bodyPr>
          <a:lstStyle/>
          <a:p>
            <a:pPr marL="163195">
              <a:lnSpc>
                <a:spcPct val="100000"/>
              </a:lnSpc>
              <a:spcBef>
                <a:spcPts val="345"/>
              </a:spcBef>
            </a:pPr>
            <a:r>
              <a:rPr sz="1200" b="1" spc="-10" dirty="0">
                <a:solidFill>
                  <a:srgbClr val="FDEADA"/>
                </a:solidFill>
                <a:latin typeface="Arial"/>
                <a:cs typeface="Arial"/>
              </a:rPr>
              <a:t>CELOMADOS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15" name="object 115"/>
          <p:cNvGrpSpPr/>
          <p:nvPr/>
        </p:nvGrpSpPr>
        <p:grpSpPr>
          <a:xfrm>
            <a:off x="3981103" y="2179637"/>
            <a:ext cx="3174365" cy="636905"/>
            <a:chOff x="3981103" y="2179637"/>
            <a:chExt cx="3174365" cy="636905"/>
          </a:xfrm>
        </p:grpSpPr>
        <p:sp>
          <p:nvSpPr>
            <p:cNvPr id="116" name="object 116"/>
            <p:cNvSpPr/>
            <p:nvPr/>
          </p:nvSpPr>
          <p:spPr>
            <a:xfrm>
              <a:off x="4009678" y="2208212"/>
              <a:ext cx="0" cy="144780"/>
            </a:xfrm>
            <a:custGeom>
              <a:avLst/>
              <a:gdLst/>
              <a:ahLst/>
              <a:cxnLst/>
              <a:rect l="l" t="t" r="r" b="b"/>
              <a:pathLst>
                <a:path h="144780">
                  <a:moveTo>
                    <a:pt x="0" y="144462"/>
                  </a:moveTo>
                  <a:lnTo>
                    <a:pt x="0" y="0"/>
                  </a:lnTo>
                </a:path>
              </a:pathLst>
            </a:custGeom>
            <a:ln w="57150">
              <a:solidFill>
                <a:srgbClr val="66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037123" y="2354263"/>
              <a:ext cx="0" cy="182880"/>
            </a:xfrm>
            <a:custGeom>
              <a:avLst/>
              <a:gdLst/>
              <a:ahLst/>
              <a:cxnLst/>
              <a:rect l="l" t="t" r="r" b="b"/>
              <a:pathLst>
                <a:path h="182880">
                  <a:moveTo>
                    <a:pt x="0" y="0"/>
                  </a:moveTo>
                  <a:lnTo>
                    <a:pt x="0" y="182561"/>
                  </a:lnTo>
                </a:path>
              </a:pathLst>
            </a:custGeom>
            <a:ln w="57150">
              <a:solidFill>
                <a:srgbClr val="66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144566" y="2536825"/>
              <a:ext cx="2011045" cy="279400"/>
            </a:xfrm>
            <a:custGeom>
              <a:avLst/>
              <a:gdLst/>
              <a:ahLst/>
              <a:cxnLst/>
              <a:rect l="l" t="t" r="r" b="b"/>
              <a:pathLst>
                <a:path w="2011045" h="279400">
                  <a:moveTo>
                    <a:pt x="2010892" y="0"/>
                  </a:moveTo>
                  <a:lnTo>
                    <a:pt x="0" y="0"/>
                  </a:lnTo>
                  <a:lnTo>
                    <a:pt x="0" y="279400"/>
                  </a:lnTo>
                  <a:lnTo>
                    <a:pt x="2010892" y="279400"/>
                  </a:lnTo>
                  <a:lnTo>
                    <a:pt x="2010892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9" name="object 119"/>
          <p:cNvSpPr txBox="1"/>
          <p:nvPr/>
        </p:nvSpPr>
        <p:spPr>
          <a:xfrm>
            <a:off x="5321049" y="2567813"/>
            <a:ext cx="1656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DEADA"/>
                </a:solidFill>
                <a:latin typeface="Arial"/>
                <a:cs typeface="Arial"/>
              </a:rPr>
              <a:t>PSE</a:t>
            </a:r>
            <a:r>
              <a:rPr sz="1200" b="1" spc="-5" dirty="0">
                <a:solidFill>
                  <a:srgbClr val="FDEADA"/>
                </a:solidFill>
                <a:latin typeface="Arial"/>
                <a:cs typeface="Arial"/>
              </a:rPr>
              <a:t>UD</a:t>
            </a:r>
            <a:r>
              <a:rPr sz="1200" b="1" dirty="0">
                <a:solidFill>
                  <a:srgbClr val="FDEADA"/>
                </a:solidFill>
                <a:latin typeface="Arial"/>
                <a:cs typeface="Arial"/>
              </a:rPr>
              <a:t>O</a:t>
            </a:r>
            <a:r>
              <a:rPr sz="1200" b="1" spc="-10" dirty="0">
                <a:solidFill>
                  <a:srgbClr val="FDEADA"/>
                </a:solidFill>
                <a:latin typeface="Arial"/>
                <a:cs typeface="Arial"/>
              </a:rPr>
              <a:t>C</a:t>
            </a:r>
            <a:r>
              <a:rPr sz="1200" b="1" spc="-5" dirty="0">
                <a:solidFill>
                  <a:srgbClr val="FDEADA"/>
                </a:solidFill>
                <a:latin typeface="Arial"/>
                <a:cs typeface="Arial"/>
              </a:rPr>
              <a:t>EL</a:t>
            </a:r>
            <a:r>
              <a:rPr sz="1200" b="1" dirty="0">
                <a:solidFill>
                  <a:srgbClr val="FDEADA"/>
                </a:solidFill>
                <a:latin typeface="Arial"/>
                <a:cs typeface="Arial"/>
              </a:rPr>
              <a:t>O</a:t>
            </a:r>
            <a:r>
              <a:rPr sz="1200" b="1" spc="-5" dirty="0">
                <a:solidFill>
                  <a:srgbClr val="FDEADA"/>
                </a:solidFill>
                <a:latin typeface="Arial"/>
                <a:cs typeface="Arial"/>
              </a:rPr>
              <a:t>M</a:t>
            </a:r>
            <a:r>
              <a:rPr sz="1200" b="1" spc="-45" dirty="0">
                <a:solidFill>
                  <a:srgbClr val="FDEADA"/>
                </a:solidFill>
                <a:latin typeface="Arial"/>
                <a:cs typeface="Arial"/>
              </a:rPr>
              <a:t>A</a:t>
            </a:r>
            <a:r>
              <a:rPr sz="1200" b="1" spc="-5" dirty="0">
                <a:solidFill>
                  <a:srgbClr val="FDEADA"/>
                </a:solidFill>
                <a:latin typeface="Arial"/>
                <a:cs typeface="Arial"/>
              </a:rPr>
              <a:t>D</a:t>
            </a:r>
            <a:r>
              <a:rPr sz="1200" b="1" dirty="0">
                <a:solidFill>
                  <a:srgbClr val="FDEADA"/>
                </a:solidFill>
                <a:latin typeface="Arial"/>
                <a:cs typeface="Arial"/>
              </a:rPr>
              <a:t>OS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20" name="object 12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43632" y="5645648"/>
            <a:ext cx="749262" cy="538146"/>
          </a:xfrm>
          <a:prstGeom prst="rect">
            <a:avLst/>
          </a:prstGeom>
        </p:spPr>
      </p:pic>
      <p:sp>
        <p:nvSpPr>
          <p:cNvPr id="121" name="object 121"/>
          <p:cNvSpPr txBox="1"/>
          <p:nvPr/>
        </p:nvSpPr>
        <p:spPr>
          <a:xfrm>
            <a:off x="2292396" y="6253988"/>
            <a:ext cx="568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8EB4E3"/>
                </a:solidFill>
                <a:latin typeface="Arial"/>
                <a:cs typeface="Arial"/>
              </a:rPr>
              <a:t>anfioxo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587375" y="1353629"/>
            <a:ext cx="1344930" cy="340995"/>
          </a:xfrm>
          <a:prstGeom prst="rect">
            <a:avLst/>
          </a:prstGeom>
          <a:solidFill>
            <a:srgbClr val="77933C"/>
          </a:solidFill>
        </p:spPr>
        <p:txBody>
          <a:bodyPr vert="horz" wrap="square" lIns="0" tIns="43180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340"/>
              </a:spcBef>
            </a:pPr>
            <a:r>
              <a:rPr sz="1600" b="1" spc="-30" dirty="0">
                <a:latin typeface="Arial"/>
                <a:cs typeface="Arial"/>
              </a:rPr>
              <a:t>PARAZOOS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1916" y="0"/>
            <a:ext cx="4443983" cy="89458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52725" y="192444"/>
            <a:ext cx="38239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20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í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e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sp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nj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68678" y="877823"/>
            <a:ext cx="8046721" cy="3127273"/>
            <a:chOff x="868679" y="877824"/>
            <a:chExt cx="7842884" cy="28016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679" y="877824"/>
              <a:ext cx="7842503" cy="280111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1600" y="980732"/>
              <a:ext cx="7632852" cy="259228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50085" y="945871"/>
            <a:ext cx="7345680" cy="2864246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b="1" spc="-5" dirty="0">
                <a:solidFill>
                  <a:srgbClr val="27231F"/>
                </a:solidFill>
                <a:latin typeface="Arial"/>
                <a:cs typeface="Arial"/>
              </a:rPr>
              <a:t>Animales</a:t>
            </a:r>
            <a:r>
              <a:rPr sz="2000" b="1" spc="-45" dirty="0">
                <a:solidFill>
                  <a:srgbClr val="27231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7231F"/>
                </a:solidFill>
                <a:latin typeface="Arial"/>
                <a:cs typeface="Arial"/>
              </a:rPr>
              <a:t>acuáticos</a:t>
            </a:r>
            <a:r>
              <a:rPr sz="2000" b="1" spc="-30" dirty="0">
                <a:solidFill>
                  <a:srgbClr val="27231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7231F"/>
                </a:solidFill>
                <a:latin typeface="Arial"/>
                <a:cs typeface="Arial"/>
              </a:rPr>
              <a:t>sedentarios,</a:t>
            </a:r>
            <a:r>
              <a:rPr sz="2000" b="1" spc="-55" dirty="0">
                <a:solidFill>
                  <a:srgbClr val="27231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7231F"/>
                </a:solidFill>
                <a:latin typeface="Arial"/>
                <a:cs typeface="Arial"/>
              </a:rPr>
              <a:t>viven</a:t>
            </a:r>
            <a:r>
              <a:rPr sz="2000" b="1" spc="30" dirty="0">
                <a:solidFill>
                  <a:srgbClr val="27231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27231F"/>
                </a:solidFill>
                <a:latin typeface="Arial"/>
                <a:cs typeface="Arial"/>
              </a:rPr>
              <a:t>fijos</a:t>
            </a:r>
            <a:r>
              <a:rPr sz="2000" b="1" spc="-20" dirty="0">
                <a:solidFill>
                  <a:srgbClr val="27231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7231F"/>
                </a:solidFill>
                <a:latin typeface="Arial"/>
                <a:cs typeface="Arial"/>
              </a:rPr>
              <a:t>al</a:t>
            </a:r>
            <a:r>
              <a:rPr sz="2000" b="1" spc="-25" dirty="0">
                <a:solidFill>
                  <a:srgbClr val="27231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7231F"/>
                </a:solidFill>
                <a:latin typeface="Arial"/>
                <a:cs typeface="Arial"/>
              </a:rPr>
              <a:t>sustrato.</a:t>
            </a:r>
            <a:endParaRPr sz="20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b="1" spc="-5" dirty="0">
                <a:solidFill>
                  <a:srgbClr val="27231F"/>
                </a:solidFill>
                <a:latin typeface="Arial"/>
                <a:cs typeface="Arial"/>
              </a:rPr>
              <a:t>Sin</a:t>
            </a:r>
            <a:r>
              <a:rPr sz="2000" b="1" spc="-15" dirty="0">
                <a:solidFill>
                  <a:srgbClr val="27231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27231F"/>
                </a:solidFill>
                <a:latin typeface="Arial"/>
                <a:cs typeface="Arial"/>
              </a:rPr>
              <a:t>verdaderos</a:t>
            </a:r>
            <a:r>
              <a:rPr sz="2000" b="1" spc="5" dirty="0">
                <a:solidFill>
                  <a:srgbClr val="27231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27231F"/>
                </a:solidFill>
                <a:latin typeface="Arial"/>
                <a:cs typeface="Arial"/>
              </a:rPr>
              <a:t>tejidos</a:t>
            </a:r>
            <a:r>
              <a:rPr sz="2000" b="1" spc="-20" dirty="0">
                <a:solidFill>
                  <a:srgbClr val="27231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7231F"/>
                </a:solidFill>
                <a:latin typeface="Arial"/>
                <a:cs typeface="Arial"/>
              </a:rPr>
              <a:t>(parazoos)</a:t>
            </a:r>
            <a:r>
              <a:rPr sz="2000" b="1" spc="-30" dirty="0">
                <a:solidFill>
                  <a:srgbClr val="27231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7231F"/>
                </a:solidFill>
                <a:latin typeface="Arial"/>
                <a:cs typeface="Arial"/>
              </a:rPr>
              <a:t>y</a:t>
            </a:r>
            <a:r>
              <a:rPr sz="2000" b="1" spc="-5" dirty="0">
                <a:solidFill>
                  <a:srgbClr val="27231F"/>
                </a:solidFill>
                <a:latin typeface="Arial"/>
                <a:cs typeface="Arial"/>
              </a:rPr>
              <a:t> asimétricos.</a:t>
            </a:r>
            <a:endParaRPr sz="2000" dirty="0">
              <a:latin typeface="Arial"/>
              <a:cs typeface="Arial"/>
            </a:endParaRPr>
          </a:p>
          <a:p>
            <a:pPr marL="355600" marR="194945" indent="-342900">
              <a:lnSpc>
                <a:spcPts val="2160"/>
              </a:lnSpc>
              <a:spcBef>
                <a:spcPts val="51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b="1" dirty="0">
                <a:solidFill>
                  <a:srgbClr val="27231F"/>
                </a:solidFill>
                <a:latin typeface="Arial"/>
                <a:cs typeface="Arial"/>
              </a:rPr>
              <a:t>Cuerpo</a:t>
            </a:r>
            <a:r>
              <a:rPr sz="2000" b="1" spc="-35" dirty="0">
                <a:solidFill>
                  <a:srgbClr val="27231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7231F"/>
                </a:solidFill>
                <a:latin typeface="Arial"/>
                <a:cs typeface="Arial"/>
              </a:rPr>
              <a:t>con</a:t>
            </a:r>
            <a:r>
              <a:rPr sz="2000" b="1" spc="-10" dirty="0">
                <a:solidFill>
                  <a:srgbClr val="27231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7231F"/>
                </a:solidFill>
                <a:latin typeface="Arial"/>
                <a:cs typeface="Arial"/>
              </a:rPr>
              <a:t>numerosos</a:t>
            </a:r>
            <a:r>
              <a:rPr sz="2000" b="1" spc="-20" dirty="0">
                <a:solidFill>
                  <a:srgbClr val="27231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7231F"/>
                </a:solidFill>
                <a:latin typeface="Arial"/>
                <a:cs typeface="Arial"/>
              </a:rPr>
              <a:t>poros</a:t>
            </a:r>
            <a:r>
              <a:rPr sz="2000" b="1" spc="-15" dirty="0">
                <a:solidFill>
                  <a:srgbClr val="27231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7231F"/>
                </a:solidFill>
                <a:latin typeface="Arial"/>
                <a:cs typeface="Arial"/>
              </a:rPr>
              <a:t>comunicados</a:t>
            </a:r>
            <a:r>
              <a:rPr sz="2000" b="1" spc="-20" dirty="0">
                <a:solidFill>
                  <a:srgbClr val="27231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7231F"/>
                </a:solidFill>
                <a:latin typeface="Arial"/>
                <a:cs typeface="Arial"/>
              </a:rPr>
              <a:t>entre</a:t>
            </a:r>
            <a:r>
              <a:rPr sz="2000" b="1" spc="-35" dirty="0">
                <a:solidFill>
                  <a:srgbClr val="27231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7231F"/>
                </a:solidFill>
                <a:latin typeface="Arial"/>
                <a:cs typeface="Arial"/>
              </a:rPr>
              <a:t>sí</a:t>
            </a:r>
            <a:r>
              <a:rPr sz="2000" b="1" spc="-30" dirty="0">
                <a:solidFill>
                  <a:srgbClr val="27231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7231F"/>
                </a:solidFill>
                <a:latin typeface="Arial"/>
                <a:cs typeface="Arial"/>
              </a:rPr>
              <a:t>por </a:t>
            </a:r>
            <a:r>
              <a:rPr sz="2000" b="1" spc="-540" dirty="0">
                <a:solidFill>
                  <a:srgbClr val="27231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7231F"/>
                </a:solidFill>
                <a:latin typeface="Arial"/>
                <a:cs typeface="Arial"/>
              </a:rPr>
              <a:t>canales.</a:t>
            </a:r>
            <a:endParaRPr sz="2000" dirty="0">
              <a:latin typeface="Arial"/>
              <a:cs typeface="Arial"/>
            </a:endParaRPr>
          </a:p>
          <a:p>
            <a:pPr marL="355600" marR="5080" indent="-342900">
              <a:lnSpc>
                <a:spcPts val="2160"/>
              </a:lnSpc>
              <a:spcBef>
                <a:spcPts val="4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b="1" spc="-5" dirty="0">
                <a:solidFill>
                  <a:srgbClr val="27231F"/>
                </a:solidFill>
                <a:latin typeface="Arial"/>
                <a:cs typeface="Arial"/>
              </a:rPr>
              <a:t>Se</a:t>
            </a:r>
            <a:r>
              <a:rPr sz="2000" b="1" spc="-10" dirty="0">
                <a:solidFill>
                  <a:srgbClr val="27231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27231F"/>
                </a:solidFill>
                <a:latin typeface="Arial"/>
                <a:cs typeface="Arial"/>
              </a:rPr>
              <a:t>alimentan</a:t>
            </a:r>
            <a:r>
              <a:rPr sz="2000" b="1" spc="-25" dirty="0">
                <a:solidFill>
                  <a:srgbClr val="27231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7231F"/>
                </a:solidFill>
                <a:latin typeface="Arial"/>
                <a:cs typeface="Arial"/>
              </a:rPr>
              <a:t>por</a:t>
            </a:r>
            <a:r>
              <a:rPr sz="2000" b="1" spc="5" dirty="0">
                <a:solidFill>
                  <a:srgbClr val="27231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27231F"/>
                </a:solidFill>
                <a:latin typeface="Arial"/>
                <a:cs typeface="Arial"/>
              </a:rPr>
              <a:t>filtración</a:t>
            </a:r>
            <a:r>
              <a:rPr sz="2000" b="1" spc="-50" dirty="0">
                <a:solidFill>
                  <a:srgbClr val="27231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7231F"/>
                </a:solidFill>
                <a:latin typeface="Arial"/>
                <a:cs typeface="Arial"/>
              </a:rPr>
              <a:t>(el</a:t>
            </a:r>
            <a:r>
              <a:rPr sz="2000" b="1" spc="-20" dirty="0">
                <a:solidFill>
                  <a:srgbClr val="27231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7231F"/>
                </a:solidFill>
                <a:latin typeface="Arial"/>
                <a:cs typeface="Arial"/>
              </a:rPr>
              <a:t>agua</a:t>
            </a:r>
            <a:r>
              <a:rPr sz="2000" b="1" spc="-5" dirty="0">
                <a:solidFill>
                  <a:srgbClr val="27231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7231F"/>
                </a:solidFill>
                <a:latin typeface="Arial"/>
                <a:cs typeface="Arial"/>
              </a:rPr>
              <a:t>con </a:t>
            </a:r>
            <a:r>
              <a:rPr sz="2000" b="1" spc="-5" dirty="0">
                <a:solidFill>
                  <a:srgbClr val="27231F"/>
                </a:solidFill>
                <a:latin typeface="Arial"/>
                <a:cs typeface="Arial"/>
              </a:rPr>
              <a:t>alimentos</a:t>
            </a:r>
            <a:r>
              <a:rPr sz="2000" b="1" spc="-20" dirty="0">
                <a:solidFill>
                  <a:srgbClr val="27231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7231F"/>
                </a:solidFill>
                <a:latin typeface="Arial"/>
                <a:cs typeface="Arial"/>
              </a:rPr>
              <a:t>penetra </a:t>
            </a:r>
            <a:r>
              <a:rPr sz="2000" b="1" spc="-545" dirty="0">
                <a:solidFill>
                  <a:srgbClr val="27231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7231F"/>
                </a:solidFill>
                <a:latin typeface="Arial"/>
                <a:cs typeface="Arial"/>
              </a:rPr>
              <a:t>por </a:t>
            </a:r>
            <a:r>
              <a:rPr sz="2000" b="1" spc="-5" dirty="0">
                <a:solidFill>
                  <a:srgbClr val="27231F"/>
                </a:solidFill>
                <a:latin typeface="Arial"/>
                <a:cs typeface="Arial"/>
              </a:rPr>
              <a:t>los </a:t>
            </a:r>
            <a:r>
              <a:rPr sz="2000" b="1" dirty="0">
                <a:solidFill>
                  <a:srgbClr val="27231F"/>
                </a:solidFill>
                <a:latin typeface="Arial"/>
                <a:cs typeface="Arial"/>
              </a:rPr>
              <a:t>poros de </a:t>
            </a:r>
            <a:r>
              <a:rPr sz="2000" b="1" spc="-5" dirty="0">
                <a:solidFill>
                  <a:srgbClr val="27231F"/>
                </a:solidFill>
                <a:latin typeface="Arial"/>
                <a:cs typeface="Arial"/>
              </a:rPr>
              <a:t>la </a:t>
            </a:r>
            <a:r>
              <a:rPr sz="2000" b="1" dirty="0">
                <a:solidFill>
                  <a:srgbClr val="27231F"/>
                </a:solidFill>
                <a:latin typeface="Arial"/>
                <a:cs typeface="Arial"/>
              </a:rPr>
              <a:t>pared y </a:t>
            </a:r>
            <a:r>
              <a:rPr sz="2000" b="1" spc="-5" dirty="0">
                <a:solidFill>
                  <a:srgbClr val="27231F"/>
                </a:solidFill>
                <a:latin typeface="Arial"/>
                <a:cs typeface="Arial"/>
              </a:rPr>
              <a:t>sale </a:t>
            </a:r>
            <a:r>
              <a:rPr sz="2000" b="1" dirty="0">
                <a:solidFill>
                  <a:srgbClr val="27231F"/>
                </a:solidFill>
                <a:latin typeface="Arial"/>
                <a:cs typeface="Arial"/>
              </a:rPr>
              <a:t>por aberturas </a:t>
            </a:r>
            <a:r>
              <a:rPr sz="2000" b="1" spc="-5" dirty="0">
                <a:solidFill>
                  <a:srgbClr val="27231F"/>
                </a:solidFill>
                <a:latin typeface="Arial"/>
                <a:cs typeface="Arial"/>
              </a:rPr>
              <a:t>más </a:t>
            </a:r>
            <a:r>
              <a:rPr sz="2000" b="1" dirty="0">
                <a:solidFill>
                  <a:srgbClr val="27231F"/>
                </a:solidFill>
                <a:latin typeface="Arial"/>
                <a:cs typeface="Arial"/>
              </a:rPr>
              <a:t> grandes</a:t>
            </a:r>
            <a:r>
              <a:rPr sz="2000" b="1" spc="-35" dirty="0">
                <a:solidFill>
                  <a:srgbClr val="27231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27231F"/>
                </a:solidFill>
                <a:latin typeface="Arial"/>
                <a:cs typeface="Arial"/>
              </a:rPr>
              <a:t>llamadas</a:t>
            </a:r>
            <a:r>
              <a:rPr sz="2000" b="1" spc="-25" dirty="0">
                <a:solidFill>
                  <a:srgbClr val="27231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C94FB"/>
                </a:solidFill>
                <a:latin typeface="Arial"/>
                <a:cs typeface="Arial"/>
              </a:rPr>
              <a:t>ósculos</a:t>
            </a:r>
            <a:r>
              <a:rPr sz="2000" b="1" dirty="0">
                <a:solidFill>
                  <a:srgbClr val="27231F"/>
                </a:solidFill>
                <a:latin typeface="Arial"/>
                <a:cs typeface="Arial"/>
              </a:rPr>
              <a:t>).</a:t>
            </a:r>
            <a:endParaRPr sz="20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1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es-ES" sz="2000" b="1" dirty="0">
                <a:solidFill>
                  <a:srgbClr val="27231F"/>
                </a:solidFill>
                <a:latin typeface="Arial"/>
                <a:cs typeface="Arial"/>
              </a:rPr>
              <a:t>Pared formada por esqueleto endurecido (colágeno) o bien con espículas calcáreas o silíceas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554910" y="4005857"/>
            <a:ext cx="6840855" cy="2672715"/>
            <a:chOff x="1547672" y="3717048"/>
            <a:chExt cx="6840855" cy="267271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16043" y="4005097"/>
              <a:ext cx="3672021" cy="238410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47672" y="3717048"/>
              <a:ext cx="2693976" cy="23643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21" y="0"/>
            <a:ext cx="9135745" cy="6858000"/>
          </a:xfrm>
          <a:custGeom>
            <a:avLst/>
            <a:gdLst/>
            <a:ahLst/>
            <a:cxnLst/>
            <a:rect l="l" t="t" r="r" b="b"/>
            <a:pathLst>
              <a:path w="9135745" h="6858000">
                <a:moveTo>
                  <a:pt x="9135478" y="0"/>
                </a:moveTo>
                <a:lnTo>
                  <a:pt x="0" y="0"/>
                </a:lnTo>
                <a:lnTo>
                  <a:pt x="0" y="6858000"/>
                </a:lnTo>
                <a:lnTo>
                  <a:pt x="9135478" y="6858000"/>
                </a:lnTo>
                <a:lnTo>
                  <a:pt x="9135478" y="0"/>
                </a:lnTo>
                <a:close/>
              </a:path>
            </a:pathLst>
          </a:custGeom>
          <a:solidFill>
            <a:srgbClr val="3366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25400" y="0"/>
            <a:ext cx="9194800" cy="6888480"/>
            <a:chOff x="-25400" y="0"/>
            <a:chExt cx="9194800" cy="6888480"/>
          </a:xfrm>
        </p:grpSpPr>
        <p:sp>
          <p:nvSpPr>
            <p:cNvPr id="4" name="object 4"/>
            <p:cNvSpPr/>
            <p:nvPr/>
          </p:nvSpPr>
          <p:spPr>
            <a:xfrm>
              <a:off x="8521" y="0"/>
              <a:ext cx="9135745" cy="6858000"/>
            </a:xfrm>
            <a:custGeom>
              <a:avLst/>
              <a:gdLst/>
              <a:ahLst/>
              <a:cxnLst/>
              <a:rect l="l" t="t" r="r" b="b"/>
              <a:pathLst>
                <a:path w="9135745" h="6858000">
                  <a:moveTo>
                    <a:pt x="0" y="0"/>
                  </a:moveTo>
                  <a:lnTo>
                    <a:pt x="9135478" y="0"/>
                  </a:lnTo>
                </a:path>
                <a:path w="9135745" h="6858000">
                  <a:moveTo>
                    <a:pt x="9135478" y="6858000"/>
                  </a:moveTo>
                  <a:lnTo>
                    <a:pt x="0" y="685800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621030"/>
            </a:xfrm>
            <a:custGeom>
              <a:avLst/>
              <a:gdLst/>
              <a:ahLst/>
              <a:cxnLst/>
              <a:rect l="l" t="t" r="r" b="b"/>
              <a:pathLst>
                <a:path w="9144000" h="621030">
                  <a:moveTo>
                    <a:pt x="9144000" y="0"/>
                  </a:moveTo>
                  <a:lnTo>
                    <a:pt x="0" y="0"/>
                  </a:lnTo>
                  <a:lnTo>
                    <a:pt x="0" y="620687"/>
                  </a:lnTo>
                  <a:lnTo>
                    <a:pt x="9144000" y="62068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366FF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621030"/>
            </a:xfrm>
            <a:custGeom>
              <a:avLst/>
              <a:gdLst/>
              <a:ahLst/>
              <a:cxnLst/>
              <a:rect l="l" t="t" r="r" b="b"/>
              <a:pathLst>
                <a:path w="9144000" h="621030">
                  <a:moveTo>
                    <a:pt x="0" y="0"/>
                  </a:moveTo>
                  <a:lnTo>
                    <a:pt x="9144000" y="0"/>
                  </a:lnTo>
                  <a:lnTo>
                    <a:pt x="9144000" y="620687"/>
                  </a:lnTo>
                  <a:lnTo>
                    <a:pt x="0" y="620687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143675" y="0"/>
                  </a:moveTo>
                  <a:lnTo>
                    <a:pt x="0" y="161924"/>
                  </a:lnTo>
                  <a:lnTo>
                    <a:pt x="47891" y="161924"/>
                  </a:lnTo>
                  <a:lnTo>
                    <a:pt x="47891" y="269874"/>
                  </a:lnTo>
                  <a:lnTo>
                    <a:pt x="239445" y="269874"/>
                  </a:lnTo>
                  <a:lnTo>
                    <a:pt x="239445" y="161924"/>
                  </a:lnTo>
                  <a:lnTo>
                    <a:pt x="287337" y="161924"/>
                  </a:lnTo>
                  <a:lnTo>
                    <a:pt x="143675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47891" y="269874"/>
                  </a:moveTo>
                  <a:lnTo>
                    <a:pt x="47891" y="161924"/>
                  </a:lnTo>
                  <a:lnTo>
                    <a:pt x="0" y="161924"/>
                  </a:lnTo>
                  <a:lnTo>
                    <a:pt x="143675" y="0"/>
                  </a:lnTo>
                  <a:lnTo>
                    <a:pt x="287337" y="161924"/>
                  </a:lnTo>
                  <a:lnTo>
                    <a:pt x="239445" y="161924"/>
                  </a:lnTo>
                  <a:lnTo>
                    <a:pt x="239445" y="269874"/>
                  </a:lnTo>
                  <a:lnTo>
                    <a:pt x="47891" y="269874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0"/>
                  </a:moveTo>
                  <a:lnTo>
                    <a:pt x="0" y="130975"/>
                  </a:lnTo>
                  <a:lnTo>
                    <a:pt x="215900" y="261937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261937"/>
                  </a:moveTo>
                  <a:lnTo>
                    <a:pt x="0" y="130975"/>
                  </a:lnTo>
                  <a:lnTo>
                    <a:pt x="215900" y="0"/>
                  </a:lnTo>
                  <a:lnTo>
                    <a:pt x="215900" y="261937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0" y="261937"/>
                  </a:lnTo>
                  <a:lnTo>
                    <a:pt x="215900" y="130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215900" y="130975"/>
                  </a:lnTo>
                  <a:lnTo>
                    <a:pt x="0" y="261937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31125" y="180125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224891" y="0"/>
                  </a:moveTo>
                  <a:lnTo>
                    <a:pt x="134937" y="84137"/>
                  </a:lnTo>
                  <a:lnTo>
                    <a:pt x="44983" y="0"/>
                  </a:lnTo>
                  <a:lnTo>
                    <a:pt x="0" y="42075"/>
                  </a:lnTo>
                  <a:lnTo>
                    <a:pt x="89954" y="126212"/>
                  </a:lnTo>
                  <a:lnTo>
                    <a:pt x="0" y="210350"/>
                  </a:lnTo>
                  <a:lnTo>
                    <a:pt x="44983" y="252425"/>
                  </a:lnTo>
                  <a:lnTo>
                    <a:pt x="134937" y="168275"/>
                  </a:lnTo>
                  <a:lnTo>
                    <a:pt x="224891" y="252425"/>
                  </a:lnTo>
                  <a:lnTo>
                    <a:pt x="269875" y="210350"/>
                  </a:lnTo>
                  <a:lnTo>
                    <a:pt x="179920" y="126212"/>
                  </a:lnTo>
                  <a:lnTo>
                    <a:pt x="269875" y="42075"/>
                  </a:lnTo>
                  <a:lnTo>
                    <a:pt x="224891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31125" y="180125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0" y="210350"/>
                  </a:moveTo>
                  <a:lnTo>
                    <a:pt x="89954" y="126212"/>
                  </a:lnTo>
                  <a:lnTo>
                    <a:pt x="0" y="42075"/>
                  </a:lnTo>
                  <a:lnTo>
                    <a:pt x="44983" y="0"/>
                  </a:lnTo>
                  <a:lnTo>
                    <a:pt x="134937" y="84137"/>
                  </a:lnTo>
                  <a:lnTo>
                    <a:pt x="224891" y="0"/>
                  </a:lnTo>
                  <a:lnTo>
                    <a:pt x="269875" y="42075"/>
                  </a:lnTo>
                  <a:lnTo>
                    <a:pt x="179920" y="126212"/>
                  </a:lnTo>
                  <a:lnTo>
                    <a:pt x="269875" y="210350"/>
                  </a:lnTo>
                  <a:lnTo>
                    <a:pt x="224891" y="252425"/>
                  </a:lnTo>
                  <a:lnTo>
                    <a:pt x="134937" y="168275"/>
                  </a:lnTo>
                  <a:lnTo>
                    <a:pt x="44983" y="252425"/>
                  </a:lnTo>
                  <a:lnTo>
                    <a:pt x="0" y="210350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1916" y="0"/>
              <a:ext cx="4443983" cy="894587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052725" y="192445"/>
            <a:ext cx="444281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20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 err="1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b="1" dirty="0" err="1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b="1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dirty="0" err="1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b="1" spc="5" dirty="0" err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b="1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spc="5" dirty="0" err="1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lang="es-ES"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s o Celentéreos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52272" y="733043"/>
            <a:ext cx="8275320" cy="3738879"/>
            <a:chOff x="652272" y="733043"/>
            <a:chExt cx="8275320" cy="3738879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2272" y="733043"/>
              <a:ext cx="8275319" cy="373837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5573" y="836714"/>
              <a:ext cx="8064893" cy="3528390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834316" y="808771"/>
            <a:ext cx="7789545" cy="3094437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b="1" spc="-15" dirty="0">
                <a:latin typeface="Arial"/>
                <a:cs typeface="Arial"/>
              </a:rPr>
              <a:t>Animales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acuáticos.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Arial"/>
                <a:cs typeface="Arial"/>
              </a:rPr>
              <a:t>Con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simetría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radial.</a:t>
            </a:r>
            <a:endParaRPr sz="1800" dirty="0">
              <a:latin typeface="Arial"/>
              <a:cs typeface="Arial"/>
            </a:endParaRPr>
          </a:p>
          <a:p>
            <a:pPr marL="355600" marR="456565" indent="-342900">
              <a:lnSpc>
                <a:spcPct val="100000"/>
              </a:lnSpc>
              <a:spcBef>
                <a:spcPts val="434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b="1" spc="-10" dirty="0">
                <a:latin typeface="Arial"/>
                <a:cs typeface="Arial"/>
              </a:rPr>
              <a:t>Carnívoros,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presencia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tentáculos con </a:t>
            </a:r>
            <a:r>
              <a:rPr sz="1800" b="1" dirty="0">
                <a:latin typeface="Arial"/>
                <a:cs typeface="Arial"/>
              </a:rPr>
              <a:t>los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que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paralizan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 sus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presas.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b="1" spc="-10" dirty="0">
                <a:latin typeface="Arial"/>
                <a:cs typeface="Arial"/>
              </a:rPr>
              <a:t>Presentan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cnidocitos: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células especializadas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con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 err="1">
                <a:latin typeface="Arial"/>
                <a:cs typeface="Arial"/>
              </a:rPr>
              <a:t>toxinas</a:t>
            </a:r>
            <a:endParaRPr sz="1800" dirty="0">
              <a:latin typeface="Arial"/>
              <a:cs typeface="Arial"/>
            </a:endParaRPr>
          </a:p>
          <a:p>
            <a:pPr marL="756285" marR="104775" lvl="1" indent="-287020">
              <a:lnSpc>
                <a:spcPct val="100000"/>
              </a:lnSpc>
              <a:spcBef>
                <a:spcPts val="43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800" b="1" dirty="0">
                <a:latin typeface="Arial"/>
                <a:cs typeface="Arial"/>
              </a:rPr>
              <a:t>Los </a:t>
            </a:r>
            <a:r>
              <a:rPr sz="1800" b="1" dirty="0">
                <a:solidFill>
                  <a:srgbClr val="31859C"/>
                </a:solidFill>
                <a:latin typeface="Arial"/>
                <a:cs typeface="Arial"/>
              </a:rPr>
              <a:t>pólipos </a:t>
            </a:r>
            <a:r>
              <a:rPr sz="1800" b="1" spc="-15" dirty="0">
                <a:latin typeface="Arial"/>
                <a:cs typeface="Arial"/>
              </a:rPr>
              <a:t>viven </a:t>
            </a:r>
            <a:r>
              <a:rPr sz="1800" b="1" dirty="0">
                <a:latin typeface="Arial"/>
                <a:cs typeface="Arial"/>
              </a:rPr>
              <a:t>fijos </a:t>
            </a:r>
            <a:r>
              <a:rPr sz="1800" b="1" spc="-5" dirty="0">
                <a:latin typeface="Arial"/>
                <a:cs typeface="Arial"/>
              </a:rPr>
              <a:t>al sustrato, pueden forman colonias </a:t>
            </a:r>
            <a:r>
              <a:rPr sz="1800" b="1" dirty="0">
                <a:latin typeface="Arial"/>
                <a:cs typeface="Arial"/>
              </a:rPr>
              <a:t>que </a:t>
            </a:r>
            <a:r>
              <a:rPr sz="1800" b="1" spc="-49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pueden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alcanzar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grandes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extensiones: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558ED5"/>
                </a:solidFill>
                <a:latin typeface="Arial"/>
                <a:cs typeface="Arial"/>
              </a:rPr>
              <a:t>Arrecifes</a:t>
            </a:r>
            <a:r>
              <a:rPr sz="1800" b="1" i="1" spc="25" dirty="0">
                <a:solidFill>
                  <a:srgbClr val="558ED5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558ED5"/>
                </a:solidFill>
                <a:latin typeface="Arial"/>
                <a:cs typeface="Arial"/>
              </a:rPr>
              <a:t>de</a:t>
            </a:r>
            <a:r>
              <a:rPr sz="1800" b="1" i="1" spc="-15" dirty="0">
                <a:solidFill>
                  <a:srgbClr val="558ED5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558ED5"/>
                </a:solidFill>
                <a:latin typeface="Arial"/>
                <a:cs typeface="Arial"/>
              </a:rPr>
              <a:t>coral</a:t>
            </a:r>
            <a:r>
              <a:rPr sz="1800" b="1" i="1" spc="15" dirty="0">
                <a:solidFill>
                  <a:srgbClr val="558ED5"/>
                </a:solidFill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que 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constituyen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ricos y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variados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ecosistemas.</a:t>
            </a:r>
            <a:endParaRPr sz="1800" dirty="0">
              <a:latin typeface="Arial"/>
              <a:cs typeface="Arial"/>
            </a:endParaRPr>
          </a:p>
          <a:p>
            <a:pPr marL="755650" marR="5080" lvl="1" indent="-286385">
              <a:lnSpc>
                <a:spcPct val="100000"/>
              </a:lnSpc>
              <a:spcBef>
                <a:spcPts val="43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800" b="1" spc="-5" dirty="0">
                <a:latin typeface="Arial"/>
                <a:cs typeface="Arial"/>
              </a:rPr>
              <a:t>Las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1859C"/>
                </a:solidFill>
                <a:latin typeface="Arial"/>
                <a:cs typeface="Arial"/>
              </a:rPr>
              <a:t>medusas</a:t>
            </a:r>
            <a:r>
              <a:rPr sz="1800" b="1" spc="10" dirty="0">
                <a:solidFill>
                  <a:srgbClr val="31859C"/>
                </a:solidFill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15" dirty="0">
                <a:latin typeface="Arial"/>
                <a:cs typeface="Arial"/>
              </a:rPr>
              <a:t> vida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libre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y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tienen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forma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5" dirty="0">
                <a:latin typeface="Arial"/>
                <a:cs typeface="Arial"/>
              </a:rPr>
              <a:t> paraguas.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Flota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con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boca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y</a:t>
            </a:r>
            <a:r>
              <a:rPr sz="1800" b="1" dirty="0">
                <a:latin typeface="Arial"/>
                <a:cs typeface="Arial"/>
              </a:rPr>
              <a:t> los</a:t>
            </a:r>
            <a:r>
              <a:rPr sz="1800" b="1" spc="-5" dirty="0">
                <a:latin typeface="Arial"/>
                <a:cs typeface="Arial"/>
              </a:rPr>
              <a:t> tentáculos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hacia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abajo.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59557" y="4525480"/>
            <a:ext cx="3024334" cy="233251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1916" y="0"/>
            <a:ext cx="4443983" cy="8945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2725" y="192444"/>
            <a:ext cx="27800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20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82" y="694774"/>
            <a:ext cx="9142095" cy="6163310"/>
            <a:chOff x="2082" y="694774"/>
            <a:chExt cx="9142095" cy="61633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2" y="694774"/>
              <a:ext cx="4860027" cy="36449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41156" y="3413061"/>
              <a:ext cx="5102843" cy="34449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4B5074C-C26F-4D7F-B71A-82B52BAD4034}"/>
              </a:ext>
            </a:extLst>
          </p:cNvPr>
          <p:cNvSpPr txBox="1"/>
          <p:nvPr/>
        </p:nvSpPr>
        <p:spPr>
          <a:xfrm>
            <a:off x="533400" y="762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REINO ANIMAL. FILO PLATELMINTOS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6EF5553-75F6-4881-B96D-DB68BF97F79B}"/>
              </a:ext>
            </a:extLst>
          </p:cNvPr>
          <p:cNvSpPr txBox="1"/>
          <p:nvPr/>
        </p:nvSpPr>
        <p:spPr>
          <a:xfrm>
            <a:off x="1219200" y="1371600"/>
            <a:ext cx="5181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Animales de cuerpo alargado y plano , sin segmentar, simetría bilateral</a:t>
            </a:r>
          </a:p>
          <a:p>
            <a:r>
              <a:rPr lang="es-ES" sz="2000" dirty="0"/>
              <a:t>Cavidad digestiva con una abertura.</a:t>
            </a:r>
          </a:p>
          <a:p>
            <a:r>
              <a:rPr lang="es-ES" sz="2000" dirty="0"/>
              <a:t>Órganos reproductores hermafroditas.</a:t>
            </a:r>
          </a:p>
          <a:p>
            <a:endParaRPr lang="es-ES" sz="2000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id="{7BA94417-7E46-4726-8DAD-1E7F02CB9D3E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2971800"/>
            <a:ext cx="3048000" cy="3581400"/>
            <a:chOff x="8748" y="-219"/>
            <a:chExt cx="2331" cy="3032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A7BEE039-3F82-437A-8190-76D6F797C9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8" y="-219"/>
              <a:ext cx="2324" cy="2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3">
              <a:extLst>
                <a:ext uri="{FF2B5EF4-FFF2-40B4-BE49-F238E27FC236}">
                  <a16:creationId xmlns:a16="http://schemas.microsoft.com/office/drawing/2014/main" id="{C4783FFD-2F75-4634-83B4-7B75C655F0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14" y="2573"/>
              <a:ext cx="265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200"/>
                </a:lnSpc>
              </a:pPr>
              <a:r>
                <a:rPr lang="es-ES" sz="1200" b="1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 </a:t>
              </a:r>
              <a:endParaRPr lang="es-ES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6876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6A7918-4B33-45E9-9D52-82DEA97D7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77" y="140970"/>
            <a:ext cx="8589645" cy="276999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REINO ANIMAL. FILO NEMÁTODOS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F8E074E-7437-49D1-A624-15E077BF9318}"/>
              </a:ext>
            </a:extLst>
          </p:cNvPr>
          <p:cNvSpPr txBox="1"/>
          <p:nvPr/>
        </p:nvSpPr>
        <p:spPr>
          <a:xfrm>
            <a:off x="838200" y="1371600"/>
            <a:ext cx="5562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Animales con aspecto de gusano, cuerpo  cilíndrico sin segmentar,  puntiagudo en un extremo.</a:t>
            </a:r>
          </a:p>
          <a:p>
            <a:r>
              <a:rPr lang="es-ES" sz="2000" dirty="0"/>
              <a:t>Poseen boca y ano.</a:t>
            </a:r>
          </a:p>
          <a:p>
            <a:r>
              <a:rPr lang="es-ES" sz="2000" dirty="0"/>
              <a:t>Pueden ser de vida libre o parásitos.</a:t>
            </a:r>
          </a:p>
          <a:p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60A306F-5388-4858-BC3F-65175C7AA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71800" y="2972038"/>
            <a:ext cx="2946400" cy="29464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A347A09-9358-4201-9DE7-BD10519C9821}"/>
              </a:ext>
            </a:extLst>
          </p:cNvPr>
          <p:cNvSpPr txBox="1"/>
          <p:nvPr/>
        </p:nvSpPr>
        <p:spPr>
          <a:xfrm>
            <a:off x="2971800" y="6103550"/>
            <a:ext cx="2946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hlinkClick r:id="rId3" tooltip="https://www.especiesde.com/gusanos/"/>
              </a:rPr>
              <a:t>Esta foto</a:t>
            </a:r>
            <a:r>
              <a:rPr lang="es-ES" sz="900"/>
              <a:t> de Autor desconocido está bajo licencia </a:t>
            </a:r>
            <a:r>
              <a:rPr lang="es-ES" sz="900">
                <a:hlinkClick r:id="rId4" tooltip="https://creativecommons.org/licenses/by/3.0/"/>
              </a:rPr>
              <a:t>CC BY</a:t>
            </a:r>
            <a:endParaRPr lang="es-ES" sz="90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CAC8B63-466E-4C9F-A93F-461606C0847B}"/>
              </a:ext>
            </a:extLst>
          </p:cNvPr>
          <p:cNvSpPr txBox="1"/>
          <p:nvPr/>
        </p:nvSpPr>
        <p:spPr>
          <a:xfrm>
            <a:off x="6858000" y="3657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Lombriz intestinal</a:t>
            </a:r>
          </a:p>
        </p:txBody>
      </p:sp>
    </p:spTree>
    <p:extLst>
      <p:ext uri="{BB962C8B-B14F-4D97-AF65-F5344CB8AC3E}">
        <p14:creationId xmlns:p14="http://schemas.microsoft.com/office/powerpoint/2010/main" val="3673945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6DD2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25400" y="-137160"/>
            <a:ext cx="9194800" cy="743585"/>
            <a:chOff x="-25400" y="0"/>
            <a:chExt cx="9194800" cy="7435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692785"/>
            </a:xfrm>
            <a:custGeom>
              <a:avLst/>
              <a:gdLst/>
              <a:ahLst/>
              <a:cxnLst/>
              <a:rect l="l" t="t" r="r" b="b"/>
              <a:pathLst>
                <a:path w="9144000" h="692785">
                  <a:moveTo>
                    <a:pt x="9144000" y="0"/>
                  </a:moveTo>
                  <a:lnTo>
                    <a:pt x="0" y="0"/>
                  </a:lnTo>
                  <a:lnTo>
                    <a:pt x="0" y="692696"/>
                  </a:lnTo>
                  <a:lnTo>
                    <a:pt x="9144000" y="69269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6DD26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692785"/>
            </a:xfrm>
            <a:custGeom>
              <a:avLst/>
              <a:gdLst/>
              <a:ahLst/>
              <a:cxnLst/>
              <a:rect l="l" t="t" r="r" b="b"/>
              <a:pathLst>
                <a:path w="9144000" h="692785">
                  <a:moveTo>
                    <a:pt x="0" y="0"/>
                  </a:moveTo>
                  <a:lnTo>
                    <a:pt x="9144000" y="0"/>
                  </a:lnTo>
                  <a:lnTo>
                    <a:pt x="9144000" y="692696"/>
                  </a:lnTo>
                  <a:lnTo>
                    <a:pt x="0" y="692696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B6DD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143675" y="0"/>
                  </a:moveTo>
                  <a:lnTo>
                    <a:pt x="0" y="161924"/>
                  </a:lnTo>
                  <a:lnTo>
                    <a:pt x="47891" y="161924"/>
                  </a:lnTo>
                  <a:lnTo>
                    <a:pt x="47891" y="269874"/>
                  </a:lnTo>
                  <a:lnTo>
                    <a:pt x="239445" y="269874"/>
                  </a:lnTo>
                  <a:lnTo>
                    <a:pt x="239445" y="161924"/>
                  </a:lnTo>
                  <a:lnTo>
                    <a:pt x="287337" y="161924"/>
                  </a:lnTo>
                  <a:lnTo>
                    <a:pt x="143675" y="0"/>
                  </a:lnTo>
                  <a:close/>
                </a:path>
              </a:pathLst>
            </a:custGeom>
            <a:solidFill>
              <a:srgbClr val="006C3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47891" y="269874"/>
                  </a:moveTo>
                  <a:lnTo>
                    <a:pt x="47891" y="161924"/>
                  </a:lnTo>
                  <a:lnTo>
                    <a:pt x="0" y="161924"/>
                  </a:lnTo>
                  <a:lnTo>
                    <a:pt x="143675" y="0"/>
                  </a:lnTo>
                  <a:lnTo>
                    <a:pt x="287337" y="161924"/>
                  </a:lnTo>
                  <a:lnTo>
                    <a:pt x="239445" y="161924"/>
                  </a:lnTo>
                  <a:lnTo>
                    <a:pt x="239445" y="269874"/>
                  </a:lnTo>
                  <a:lnTo>
                    <a:pt x="47891" y="269874"/>
                  </a:lnTo>
                  <a:close/>
                </a:path>
              </a:pathLst>
            </a:custGeom>
            <a:ln w="31750">
              <a:solidFill>
                <a:srgbClr val="B6DD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81789" y="318241"/>
              <a:ext cx="68262" cy="13335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0"/>
                  </a:moveTo>
                  <a:lnTo>
                    <a:pt x="0" y="130975"/>
                  </a:lnTo>
                  <a:lnTo>
                    <a:pt x="215900" y="261937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006C3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261937"/>
                  </a:moveTo>
                  <a:lnTo>
                    <a:pt x="0" y="130975"/>
                  </a:lnTo>
                  <a:lnTo>
                    <a:pt x="215900" y="0"/>
                  </a:lnTo>
                  <a:lnTo>
                    <a:pt x="215900" y="261937"/>
                  </a:lnTo>
                  <a:close/>
                </a:path>
              </a:pathLst>
            </a:custGeom>
            <a:ln w="31750">
              <a:solidFill>
                <a:srgbClr val="B6DD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0" y="261937"/>
                  </a:lnTo>
                  <a:lnTo>
                    <a:pt x="215900" y="130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C3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215900" y="130975"/>
                  </a:lnTo>
                  <a:lnTo>
                    <a:pt x="0" y="261937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B6DD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31125" y="180125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224891" y="0"/>
                  </a:moveTo>
                  <a:lnTo>
                    <a:pt x="134937" y="84137"/>
                  </a:lnTo>
                  <a:lnTo>
                    <a:pt x="44983" y="0"/>
                  </a:lnTo>
                  <a:lnTo>
                    <a:pt x="0" y="42075"/>
                  </a:lnTo>
                  <a:lnTo>
                    <a:pt x="89954" y="126212"/>
                  </a:lnTo>
                  <a:lnTo>
                    <a:pt x="0" y="210350"/>
                  </a:lnTo>
                  <a:lnTo>
                    <a:pt x="44983" y="252425"/>
                  </a:lnTo>
                  <a:lnTo>
                    <a:pt x="134937" y="168275"/>
                  </a:lnTo>
                  <a:lnTo>
                    <a:pt x="224891" y="252425"/>
                  </a:lnTo>
                  <a:lnTo>
                    <a:pt x="269875" y="210350"/>
                  </a:lnTo>
                  <a:lnTo>
                    <a:pt x="179920" y="126212"/>
                  </a:lnTo>
                  <a:lnTo>
                    <a:pt x="269875" y="42075"/>
                  </a:lnTo>
                  <a:lnTo>
                    <a:pt x="224891" y="0"/>
                  </a:lnTo>
                  <a:close/>
                </a:path>
              </a:pathLst>
            </a:custGeom>
            <a:solidFill>
              <a:srgbClr val="006C3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31125" y="180125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0" y="210350"/>
                  </a:moveTo>
                  <a:lnTo>
                    <a:pt x="89954" y="126212"/>
                  </a:lnTo>
                  <a:lnTo>
                    <a:pt x="0" y="42075"/>
                  </a:lnTo>
                  <a:lnTo>
                    <a:pt x="44983" y="0"/>
                  </a:lnTo>
                  <a:lnTo>
                    <a:pt x="134937" y="84137"/>
                  </a:lnTo>
                  <a:lnTo>
                    <a:pt x="224891" y="0"/>
                  </a:lnTo>
                  <a:lnTo>
                    <a:pt x="269875" y="42075"/>
                  </a:lnTo>
                  <a:lnTo>
                    <a:pt x="179920" y="126212"/>
                  </a:lnTo>
                  <a:lnTo>
                    <a:pt x="269875" y="210350"/>
                  </a:lnTo>
                  <a:lnTo>
                    <a:pt x="224891" y="252425"/>
                  </a:lnTo>
                  <a:lnTo>
                    <a:pt x="134937" y="168275"/>
                  </a:lnTo>
                  <a:lnTo>
                    <a:pt x="44983" y="252425"/>
                  </a:lnTo>
                  <a:lnTo>
                    <a:pt x="0" y="210350"/>
                  </a:lnTo>
                  <a:close/>
                </a:path>
              </a:pathLst>
            </a:custGeom>
            <a:ln w="31750">
              <a:solidFill>
                <a:srgbClr val="B6DD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5172" y="92964"/>
              <a:ext cx="4483595" cy="603503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196741" y="196388"/>
            <a:ext cx="35800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000" b="1" dirty="0">
                <a:latin typeface="Times New Roman"/>
                <a:cs typeface="Times New Roman"/>
              </a:rPr>
              <a:t>10</a:t>
            </a:r>
            <a:r>
              <a:rPr sz="2000" b="1" dirty="0">
                <a:latin typeface="Times New Roman"/>
                <a:cs typeface="Times New Roman"/>
              </a:rPr>
              <a:t>.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5" dirty="0" err="1">
                <a:latin typeface="Times New Roman"/>
                <a:cs typeface="Times New Roman"/>
              </a:rPr>
              <a:t>Reino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lang="es-ES" sz="2000" b="1" spc="-25" dirty="0">
                <a:latin typeface="Times New Roman"/>
                <a:cs typeface="Times New Roman"/>
              </a:rPr>
              <a:t>Plantas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2308" y="863635"/>
            <a:ext cx="5421630" cy="496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Las</a:t>
            </a:r>
            <a:r>
              <a:rPr sz="1800" spc="8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plantas</a:t>
            </a:r>
            <a:r>
              <a:rPr sz="1800" spc="11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son</a:t>
            </a:r>
            <a:r>
              <a:rPr sz="1800" spc="10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organismos</a:t>
            </a:r>
            <a:r>
              <a:rPr sz="1800" spc="11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b="1" spc="-5" dirty="0">
                <a:solidFill>
                  <a:srgbClr val="CFFF68"/>
                </a:solidFill>
                <a:latin typeface="Arial"/>
                <a:cs typeface="Arial"/>
              </a:rPr>
              <a:t>eucariontes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, </a:t>
            </a:r>
            <a:r>
              <a:rPr sz="180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b="1" spc="-5" dirty="0">
                <a:solidFill>
                  <a:srgbClr val="CFFF68"/>
                </a:solidFill>
                <a:latin typeface="Arial"/>
                <a:cs typeface="Arial"/>
              </a:rPr>
              <a:t>autótrofos</a:t>
            </a:r>
            <a:r>
              <a:rPr sz="1800" b="1" spc="-25" dirty="0">
                <a:solidFill>
                  <a:srgbClr val="CFFF68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(realizan</a:t>
            </a:r>
            <a:r>
              <a:rPr sz="1800" spc="1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la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fotosíntesis) </a:t>
            </a:r>
            <a:r>
              <a:rPr sz="1800" dirty="0">
                <a:solidFill>
                  <a:srgbClr val="D7E4BD"/>
                </a:solidFill>
                <a:latin typeface="Arial MT"/>
                <a:cs typeface="Arial MT"/>
              </a:rPr>
              <a:t>y</a:t>
            </a:r>
            <a:r>
              <a:rPr sz="1800" spc="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b="1" spc="-5" dirty="0">
                <a:solidFill>
                  <a:srgbClr val="CFFF68"/>
                </a:solidFill>
                <a:latin typeface="Arial"/>
                <a:cs typeface="Arial"/>
              </a:rPr>
              <a:t>pluricelulares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  <a:p>
            <a:pPr marL="12700" marR="77978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solidFill>
                  <a:srgbClr val="EBF1DE"/>
                </a:solidFill>
                <a:latin typeface="Arial MT"/>
                <a:cs typeface="Arial MT"/>
              </a:rPr>
              <a:t>Sus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 células</a:t>
            </a:r>
            <a:r>
              <a:rPr sz="1800" spc="20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EBF1DE"/>
                </a:solidFill>
                <a:latin typeface="Arial MT"/>
                <a:cs typeface="Arial MT"/>
              </a:rPr>
              <a:t>se</a:t>
            </a:r>
            <a:r>
              <a:rPr sz="1800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rodean</a:t>
            </a:r>
            <a:r>
              <a:rPr sz="1800" spc="25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de</a:t>
            </a:r>
            <a:r>
              <a:rPr sz="1800" spc="-5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una</a:t>
            </a:r>
            <a:r>
              <a:rPr sz="1800" spc="25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b="1" spc="-10" dirty="0">
                <a:solidFill>
                  <a:srgbClr val="CFFF68"/>
                </a:solidFill>
                <a:latin typeface="Arial"/>
                <a:cs typeface="Arial"/>
              </a:rPr>
              <a:t>pared</a:t>
            </a:r>
            <a:r>
              <a:rPr sz="1800" b="1" spc="10" dirty="0">
                <a:solidFill>
                  <a:srgbClr val="CFFF68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FFF68"/>
                </a:solidFill>
                <a:latin typeface="Arial"/>
                <a:cs typeface="Arial"/>
              </a:rPr>
              <a:t>celular </a:t>
            </a:r>
            <a:r>
              <a:rPr sz="1800" b="1" spc="-5" dirty="0">
                <a:solidFill>
                  <a:srgbClr val="CFFF68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EBF1DE"/>
                </a:solidFill>
                <a:latin typeface="Arial MT"/>
                <a:cs typeface="Arial MT"/>
              </a:rPr>
              <a:t>compuesta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 fundamentalmente</a:t>
            </a:r>
            <a:r>
              <a:rPr sz="1800" spc="15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por</a:t>
            </a:r>
            <a:r>
              <a:rPr sz="1800" spc="25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b="1" spc="-5" dirty="0">
                <a:solidFill>
                  <a:srgbClr val="CFFF68"/>
                </a:solidFill>
                <a:latin typeface="Arial"/>
                <a:cs typeface="Arial"/>
              </a:rPr>
              <a:t>celulosa</a:t>
            </a:r>
            <a:r>
              <a:rPr sz="1800" b="1" spc="-20" dirty="0">
                <a:solidFill>
                  <a:srgbClr val="CFFF6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BF1DE"/>
                </a:solidFill>
                <a:latin typeface="Arial MT"/>
                <a:cs typeface="Arial MT"/>
              </a:rPr>
              <a:t>y </a:t>
            </a:r>
            <a:r>
              <a:rPr sz="1800" spc="-484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poseen</a:t>
            </a:r>
            <a:r>
              <a:rPr sz="1800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b="1" spc="-5" dirty="0">
                <a:solidFill>
                  <a:srgbClr val="CFFF68"/>
                </a:solidFill>
                <a:latin typeface="Arial"/>
                <a:cs typeface="Arial"/>
              </a:rPr>
              <a:t>cloroplastos</a:t>
            </a:r>
            <a:r>
              <a:rPr sz="1800" b="1" spc="5" dirty="0">
                <a:solidFill>
                  <a:srgbClr val="CFFF6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destinados</a:t>
            </a:r>
            <a:r>
              <a:rPr sz="1800" spc="20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EBF1DE"/>
                </a:solidFill>
                <a:latin typeface="Arial MT"/>
                <a:cs typeface="Arial MT"/>
              </a:rPr>
              <a:t>a</a:t>
            </a:r>
            <a:r>
              <a:rPr sz="1800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realizar</a:t>
            </a:r>
            <a:r>
              <a:rPr sz="1800" spc="30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EBF1DE"/>
                </a:solidFill>
                <a:latin typeface="Arial MT"/>
                <a:cs typeface="Arial MT"/>
              </a:rPr>
              <a:t>la </a:t>
            </a:r>
            <a:r>
              <a:rPr sz="1800" spc="-484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EBF1DE"/>
                </a:solidFill>
                <a:latin typeface="Arial MT"/>
                <a:cs typeface="Arial MT"/>
              </a:rPr>
              <a:t>fotosíntesis.</a:t>
            </a:r>
            <a:endParaRPr sz="1800">
              <a:latin typeface="Arial MT"/>
              <a:cs typeface="Arial MT"/>
            </a:endParaRPr>
          </a:p>
          <a:p>
            <a:pPr marL="12700" marR="34290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Poseen</a:t>
            </a:r>
            <a:r>
              <a:rPr sz="1800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b="1" spc="-5" dirty="0">
                <a:solidFill>
                  <a:srgbClr val="CFFF68"/>
                </a:solidFill>
                <a:latin typeface="Arial"/>
                <a:cs typeface="Arial"/>
              </a:rPr>
              <a:t>reproducción</a:t>
            </a:r>
            <a:r>
              <a:rPr sz="1800" b="1" spc="-10" dirty="0">
                <a:solidFill>
                  <a:srgbClr val="CFFF68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FFF68"/>
                </a:solidFill>
                <a:latin typeface="Arial"/>
                <a:cs typeface="Arial"/>
              </a:rPr>
              <a:t>sexual</a:t>
            </a:r>
            <a:r>
              <a:rPr sz="1800" spc="-5" dirty="0">
                <a:solidFill>
                  <a:srgbClr val="EBF1DE"/>
                </a:solidFill>
                <a:latin typeface="Arial MT"/>
                <a:cs typeface="Arial MT"/>
              </a:rPr>
              <a:t>,</a:t>
            </a:r>
            <a:r>
              <a:rPr sz="1800" spc="10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EBF1DE"/>
                </a:solidFill>
                <a:latin typeface="Arial MT"/>
                <a:cs typeface="Arial MT"/>
              </a:rPr>
              <a:t>con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un</a:t>
            </a:r>
            <a:r>
              <a:rPr sz="1800" spc="15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EBF1DE"/>
                </a:solidFill>
                <a:latin typeface="Arial MT"/>
                <a:cs typeface="Arial MT"/>
              </a:rPr>
              <a:t>ciclo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biológico </a:t>
            </a:r>
            <a:r>
              <a:rPr sz="1800" spc="-484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alternante</a:t>
            </a:r>
            <a:r>
              <a:rPr sz="1800" spc="-5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(haplodiplonte),</a:t>
            </a:r>
            <a:r>
              <a:rPr sz="1800" spc="45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EBF1DE"/>
                </a:solidFill>
                <a:latin typeface="Arial MT"/>
                <a:cs typeface="Arial MT"/>
              </a:rPr>
              <a:t>con</a:t>
            </a:r>
            <a:r>
              <a:rPr sz="1800" spc="10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un</a:t>
            </a:r>
            <a:r>
              <a:rPr sz="1800" spc="10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b="1" spc="-5" dirty="0">
                <a:solidFill>
                  <a:srgbClr val="CFFF68"/>
                </a:solidFill>
                <a:latin typeface="Arial"/>
                <a:cs typeface="Arial"/>
              </a:rPr>
              <a:t>gametofito </a:t>
            </a:r>
            <a:r>
              <a:rPr sz="1800" b="1" dirty="0">
                <a:solidFill>
                  <a:srgbClr val="CFFF68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FFF68"/>
                </a:solidFill>
                <a:latin typeface="Arial"/>
                <a:cs typeface="Arial"/>
              </a:rPr>
              <a:t>haploide</a:t>
            </a:r>
            <a:r>
              <a:rPr sz="1800" b="1" spc="-35" dirty="0">
                <a:solidFill>
                  <a:srgbClr val="CFFF6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BF1DE"/>
                </a:solidFill>
                <a:latin typeface="Arial MT"/>
                <a:cs typeface="Arial MT"/>
              </a:rPr>
              <a:t>y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un</a:t>
            </a:r>
            <a:r>
              <a:rPr sz="1800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b="1" spc="-5" dirty="0">
                <a:solidFill>
                  <a:srgbClr val="CFFF68"/>
                </a:solidFill>
                <a:latin typeface="Arial"/>
                <a:cs typeface="Arial"/>
              </a:rPr>
              <a:t>esporofito</a:t>
            </a:r>
            <a:r>
              <a:rPr sz="1800" b="1" spc="-10" dirty="0">
                <a:solidFill>
                  <a:srgbClr val="CFFF68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FFF68"/>
                </a:solidFill>
                <a:latin typeface="Arial"/>
                <a:cs typeface="Arial"/>
              </a:rPr>
              <a:t>diploide.</a:t>
            </a:r>
            <a:endParaRPr sz="1800">
              <a:latin typeface="Arial"/>
              <a:cs typeface="Arial"/>
            </a:endParaRPr>
          </a:p>
          <a:p>
            <a:pPr marL="12700" marR="311785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La</a:t>
            </a:r>
            <a:r>
              <a:rPr sz="1800" spc="-20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b="1" spc="-5" dirty="0">
                <a:solidFill>
                  <a:srgbClr val="CFFF68"/>
                </a:solidFill>
                <a:latin typeface="Arial"/>
                <a:cs typeface="Arial"/>
              </a:rPr>
              <a:t>clasificación</a:t>
            </a:r>
            <a:r>
              <a:rPr sz="1800" b="1" spc="10" dirty="0">
                <a:solidFill>
                  <a:srgbClr val="CFFF68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EBF1DE"/>
                </a:solidFill>
                <a:latin typeface="Arial MT"/>
                <a:cs typeface="Arial MT"/>
              </a:rPr>
              <a:t>se realiza</a:t>
            </a:r>
            <a:r>
              <a:rPr sz="1800" spc="10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teniendo</a:t>
            </a:r>
            <a:r>
              <a:rPr sz="1800" spc="20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en</a:t>
            </a:r>
            <a:r>
              <a:rPr sz="1800" spc="-5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cuenta</a:t>
            </a:r>
            <a:r>
              <a:rPr sz="1800" spc="5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los </a:t>
            </a:r>
            <a:r>
              <a:rPr sz="1800" spc="-484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siguientes</a:t>
            </a:r>
            <a:r>
              <a:rPr sz="1800" spc="10" dirty="0">
                <a:solidFill>
                  <a:srgbClr val="EBF1D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BF1DE"/>
                </a:solidFill>
                <a:latin typeface="Arial MT"/>
                <a:cs typeface="Arial MT"/>
              </a:rPr>
              <a:t>aspectos</a:t>
            </a:r>
            <a:endParaRPr sz="1800">
              <a:latin typeface="Arial MT"/>
              <a:cs typeface="Arial MT"/>
            </a:endParaRPr>
          </a:p>
          <a:p>
            <a:pPr marL="12700" marR="72390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solidFill>
                  <a:srgbClr val="50EC31"/>
                </a:solidFill>
                <a:latin typeface="Arial MT"/>
                <a:cs typeface="Arial MT"/>
              </a:rPr>
              <a:t>Según</a:t>
            </a:r>
            <a:r>
              <a:rPr sz="1800" dirty="0">
                <a:solidFill>
                  <a:srgbClr val="50EC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0EC31"/>
                </a:solidFill>
                <a:latin typeface="Arial MT"/>
                <a:cs typeface="Arial MT"/>
              </a:rPr>
              <a:t>la</a:t>
            </a:r>
            <a:r>
              <a:rPr sz="1800" spc="5" dirty="0">
                <a:solidFill>
                  <a:srgbClr val="50EC3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0EC31"/>
                </a:solidFill>
                <a:latin typeface="Arial MT"/>
                <a:cs typeface="Arial MT"/>
              </a:rPr>
              <a:t>presencia</a:t>
            </a:r>
            <a:r>
              <a:rPr sz="1800" spc="25" dirty="0">
                <a:solidFill>
                  <a:srgbClr val="50EC3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0EC31"/>
                </a:solidFill>
                <a:latin typeface="Arial MT"/>
                <a:cs typeface="Arial MT"/>
              </a:rPr>
              <a:t>de</a:t>
            </a:r>
            <a:r>
              <a:rPr sz="1800" spc="5" dirty="0">
                <a:solidFill>
                  <a:srgbClr val="50EC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0EC31"/>
                </a:solidFill>
                <a:latin typeface="Arial MT"/>
                <a:cs typeface="Arial MT"/>
              </a:rPr>
              <a:t>vasos</a:t>
            </a:r>
            <a:r>
              <a:rPr sz="1800" spc="20" dirty="0">
                <a:solidFill>
                  <a:srgbClr val="50EC3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0EC31"/>
                </a:solidFill>
                <a:latin typeface="Arial MT"/>
                <a:cs typeface="Arial MT"/>
              </a:rPr>
              <a:t>conductores</a:t>
            </a:r>
            <a:r>
              <a:rPr sz="1800" spc="25" dirty="0">
                <a:solidFill>
                  <a:srgbClr val="50EC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0EC31"/>
                </a:solidFill>
                <a:latin typeface="Arial MT"/>
                <a:cs typeface="Arial MT"/>
              </a:rPr>
              <a:t>se</a:t>
            </a:r>
            <a:r>
              <a:rPr sz="1800" spc="5" dirty="0">
                <a:solidFill>
                  <a:srgbClr val="50EC3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0EC31"/>
                </a:solidFill>
                <a:latin typeface="Arial MT"/>
                <a:cs typeface="Arial MT"/>
              </a:rPr>
              <a:t>dividen </a:t>
            </a:r>
            <a:r>
              <a:rPr sz="1800" spc="-490" dirty="0">
                <a:solidFill>
                  <a:srgbClr val="50EC3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0EC31"/>
                </a:solidFill>
                <a:latin typeface="Arial MT"/>
                <a:cs typeface="Arial MT"/>
              </a:rPr>
              <a:t>en</a:t>
            </a:r>
            <a:r>
              <a:rPr sz="1800" spc="-20" dirty="0">
                <a:solidFill>
                  <a:srgbClr val="50EC3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0EC31"/>
                </a:solidFill>
                <a:latin typeface="Arial MT"/>
                <a:cs typeface="Arial MT"/>
              </a:rPr>
              <a:t>plantas.</a:t>
            </a:r>
            <a:endParaRPr sz="1800">
              <a:latin typeface="Arial MT"/>
              <a:cs typeface="Arial MT"/>
            </a:endParaRPr>
          </a:p>
          <a:p>
            <a:pPr marL="12700" marR="2052320">
              <a:lnSpc>
                <a:spcPct val="150000"/>
              </a:lnSpc>
            </a:pPr>
            <a:r>
              <a:rPr sz="1800" spc="-10" dirty="0">
                <a:solidFill>
                  <a:srgbClr val="50EC31"/>
                </a:solidFill>
                <a:latin typeface="Arial MT"/>
                <a:cs typeface="Arial MT"/>
              </a:rPr>
              <a:t>Según </a:t>
            </a:r>
            <a:r>
              <a:rPr sz="1800" spc="-5" dirty="0">
                <a:solidFill>
                  <a:srgbClr val="50EC31"/>
                </a:solidFill>
                <a:latin typeface="Arial MT"/>
                <a:cs typeface="Arial MT"/>
              </a:rPr>
              <a:t>la</a:t>
            </a:r>
            <a:r>
              <a:rPr sz="1800" spc="-10" dirty="0">
                <a:solidFill>
                  <a:srgbClr val="50EC31"/>
                </a:solidFill>
                <a:latin typeface="Arial MT"/>
                <a:cs typeface="Arial MT"/>
              </a:rPr>
              <a:t> producción</a:t>
            </a:r>
            <a:r>
              <a:rPr sz="1800" spc="15" dirty="0">
                <a:solidFill>
                  <a:srgbClr val="50EC3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0EC31"/>
                </a:solidFill>
                <a:latin typeface="Arial MT"/>
                <a:cs typeface="Arial MT"/>
              </a:rPr>
              <a:t>de</a:t>
            </a:r>
            <a:r>
              <a:rPr sz="1800" spc="10" dirty="0">
                <a:solidFill>
                  <a:srgbClr val="50EC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0EC31"/>
                </a:solidFill>
                <a:latin typeface="Arial MT"/>
                <a:cs typeface="Arial MT"/>
              </a:rPr>
              <a:t>semillas. </a:t>
            </a:r>
            <a:r>
              <a:rPr sz="1800" spc="-484" dirty="0">
                <a:solidFill>
                  <a:srgbClr val="50EC3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0EC31"/>
                </a:solidFill>
                <a:latin typeface="Arial MT"/>
                <a:cs typeface="Arial MT"/>
              </a:rPr>
              <a:t>Según</a:t>
            </a:r>
            <a:r>
              <a:rPr sz="1800" spc="-15" dirty="0">
                <a:solidFill>
                  <a:srgbClr val="50EC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0EC31"/>
                </a:solidFill>
                <a:latin typeface="Arial MT"/>
                <a:cs typeface="Arial MT"/>
              </a:rPr>
              <a:t>la</a:t>
            </a:r>
            <a:r>
              <a:rPr sz="1800" spc="-10" dirty="0">
                <a:solidFill>
                  <a:srgbClr val="50EC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0EC31"/>
                </a:solidFill>
                <a:latin typeface="Arial MT"/>
                <a:cs typeface="Arial MT"/>
              </a:rPr>
              <a:t>formación</a:t>
            </a:r>
            <a:r>
              <a:rPr sz="1800" spc="5" dirty="0">
                <a:solidFill>
                  <a:srgbClr val="50EC3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0EC31"/>
                </a:solidFill>
                <a:latin typeface="Arial MT"/>
                <a:cs typeface="Arial MT"/>
              </a:rPr>
              <a:t>del</a:t>
            </a:r>
            <a:r>
              <a:rPr sz="1800" spc="5" dirty="0">
                <a:solidFill>
                  <a:srgbClr val="50EC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0EC31"/>
                </a:solidFill>
                <a:latin typeface="Arial MT"/>
                <a:cs typeface="Arial MT"/>
              </a:rPr>
              <a:t>fruto.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5150" y="3110060"/>
            <a:ext cx="2568106" cy="192360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22733" y="913739"/>
            <a:ext cx="2507740" cy="201621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DFC26E-FD98-4931-B3EF-CCD9F544E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77" y="140970"/>
            <a:ext cx="8589645" cy="276999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REINO ANIMAL. FILO ROTÍFEROS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254D9B2-9191-442E-B90D-B8B4E61397FB}"/>
              </a:ext>
            </a:extLst>
          </p:cNvPr>
          <p:cNvSpPr txBox="1"/>
          <p:nvPr/>
        </p:nvSpPr>
        <p:spPr>
          <a:xfrm>
            <a:off x="1066800" y="1295400"/>
            <a:ext cx="4876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Animales microscópicos, cuerpo transparente, con boca y ano.</a:t>
            </a:r>
          </a:p>
          <a:p>
            <a:r>
              <a:rPr lang="es-ES" sz="2000" b="1" dirty="0"/>
              <a:t>Presentan una corona de cilios alrededor de la boca, les sirven para desplazarse.</a:t>
            </a:r>
          </a:p>
          <a:p>
            <a:r>
              <a:rPr lang="es-ES" sz="2000" b="1" dirty="0"/>
              <a:t>Viven en medios húmedos o acuáticos.</a:t>
            </a:r>
          </a:p>
        </p:txBody>
      </p:sp>
      <p:pic>
        <p:nvPicPr>
          <p:cNvPr id="5" name="image44.jpeg">
            <a:extLst>
              <a:ext uri="{FF2B5EF4-FFF2-40B4-BE49-F238E27FC236}">
                <a16:creationId xmlns:a16="http://schemas.microsoft.com/office/drawing/2014/main" id="{AF6847DB-08FC-45B4-B3CE-B012E7FC8C2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307" y="3124200"/>
            <a:ext cx="3201383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75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21" y="0"/>
            <a:ext cx="9135745" cy="6858000"/>
          </a:xfrm>
          <a:custGeom>
            <a:avLst/>
            <a:gdLst/>
            <a:ahLst/>
            <a:cxnLst/>
            <a:rect l="l" t="t" r="r" b="b"/>
            <a:pathLst>
              <a:path w="9135745" h="6858000">
                <a:moveTo>
                  <a:pt x="9135478" y="0"/>
                </a:moveTo>
                <a:lnTo>
                  <a:pt x="0" y="0"/>
                </a:lnTo>
                <a:lnTo>
                  <a:pt x="0" y="6858000"/>
                </a:lnTo>
                <a:lnTo>
                  <a:pt x="9135478" y="6858000"/>
                </a:lnTo>
                <a:lnTo>
                  <a:pt x="9135478" y="0"/>
                </a:lnTo>
                <a:close/>
              </a:path>
            </a:pathLst>
          </a:custGeom>
          <a:solidFill>
            <a:srgbClr val="3366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25400" y="0"/>
            <a:ext cx="9194800" cy="6888480"/>
            <a:chOff x="-25400" y="0"/>
            <a:chExt cx="9194800" cy="6888480"/>
          </a:xfrm>
        </p:grpSpPr>
        <p:sp>
          <p:nvSpPr>
            <p:cNvPr id="4" name="object 4"/>
            <p:cNvSpPr/>
            <p:nvPr/>
          </p:nvSpPr>
          <p:spPr>
            <a:xfrm>
              <a:off x="8521" y="0"/>
              <a:ext cx="9135745" cy="6858000"/>
            </a:xfrm>
            <a:custGeom>
              <a:avLst/>
              <a:gdLst/>
              <a:ahLst/>
              <a:cxnLst/>
              <a:rect l="l" t="t" r="r" b="b"/>
              <a:pathLst>
                <a:path w="9135745" h="6858000">
                  <a:moveTo>
                    <a:pt x="0" y="0"/>
                  </a:moveTo>
                  <a:lnTo>
                    <a:pt x="9135478" y="0"/>
                  </a:lnTo>
                </a:path>
                <a:path w="9135745" h="6858000">
                  <a:moveTo>
                    <a:pt x="9135478" y="6858000"/>
                  </a:moveTo>
                  <a:lnTo>
                    <a:pt x="0" y="685800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621030"/>
            </a:xfrm>
            <a:custGeom>
              <a:avLst/>
              <a:gdLst/>
              <a:ahLst/>
              <a:cxnLst/>
              <a:rect l="l" t="t" r="r" b="b"/>
              <a:pathLst>
                <a:path w="9144000" h="621030">
                  <a:moveTo>
                    <a:pt x="9144000" y="0"/>
                  </a:moveTo>
                  <a:lnTo>
                    <a:pt x="0" y="0"/>
                  </a:lnTo>
                  <a:lnTo>
                    <a:pt x="0" y="620687"/>
                  </a:lnTo>
                  <a:lnTo>
                    <a:pt x="9144000" y="62068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366FF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621030"/>
            </a:xfrm>
            <a:custGeom>
              <a:avLst/>
              <a:gdLst/>
              <a:ahLst/>
              <a:cxnLst/>
              <a:rect l="l" t="t" r="r" b="b"/>
              <a:pathLst>
                <a:path w="9144000" h="621030">
                  <a:moveTo>
                    <a:pt x="0" y="0"/>
                  </a:moveTo>
                  <a:lnTo>
                    <a:pt x="9144000" y="0"/>
                  </a:lnTo>
                  <a:lnTo>
                    <a:pt x="9144000" y="620687"/>
                  </a:lnTo>
                  <a:lnTo>
                    <a:pt x="0" y="620687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143675" y="0"/>
                  </a:moveTo>
                  <a:lnTo>
                    <a:pt x="0" y="161924"/>
                  </a:lnTo>
                  <a:lnTo>
                    <a:pt x="47891" y="161924"/>
                  </a:lnTo>
                  <a:lnTo>
                    <a:pt x="47891" y="269874"/>
                  </a:lnTo>
                  <a:lnTo>
                    <a:pt x="239445" y="269874"/>
                  </a:lnTo>
                  <a:lnTo>
                    <a:pt x="239445" y="161924"/>
                  </a:lnTo>
                  <a:lnTo>
                    <a:pt x="287337" y="161924"/>
                  </a:lnTo>
                  <a:lnTo>
                    <a:pt x="143675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47891" y="269874"/>
                  </a:moveTo>
                  <a:lnTo>
                    <a:pt x="47891" y="161924"/>
                  </a:lnTo>
                  <a:lnTo>
                    <a:pt x="0" y="161924"/>
                  </a:lnTo>
                  <a:lnTo>
                    <a:pt x="143675" y="0"/>
                  </a:lnTo>
                  <a:lnTo>
                    <a:pt x="287337" y="161924"/>
                  </a:lnTo>
                  <a:lnTo>
                    <a:pt x="239445" y="161924"/>
                  </a:lnTo>
                  <a:lnTo>
                    <a:pt x="239445" y="269874"/>
                  </a:lnTo>
                  <a:lnTo>
                    <a:pt x="47891" y="269874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0"/>
                  </a:moveTo>
                  <a:lnTo>
                    <a:pt x="0" y="130975"/>
                  </a:lnTo>
                  <a:lnTo>
                    <a:pt x="215900" y="261937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261937"/>
                  </a:moveTo>
                  <a:lnTo>
                    <a:pt x="0" y="130975"/>
                  </a:lnTo>
                  <a:lnTo>
                    <a:pt x="215900" y="0"/>
                  </a:lnTo>
                  <a:lnTo>
                    <a:pt x="215900" y="261937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0" y="261937"/>
                  </a:lnTo>
                  <a:lnTo>
                    <a:pt x="215900" y="130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215900" y="130975"/>
                  </a:lnTo>
                  <a:lnTo>
                    <a:pt x="0" y="261937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31125" y="180125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224891" y="0"/>
                  </a:moveTo>
                  <a:lnTo>
                    <a:pt x="134937" y="84137"/>
                  </a:lnTo>
                  <a:lnTo>
                    <a:pt x="44983" y="0"/>
                  </a:lnTo>
                  <a:lnTo>
                    <a:pt x="0" y="42075"/>
                  </a:lnTo>
                  <a:lnTo>
                    <a:pt x="89954" y="126212"/>
                  </a:lnTo>
                  <a:lnTo>
                    <a:pt x="0" y="210350"/>
                  </a:lnTo>
                  <a:lnTo>
                    <a:pt x="44983" y="252425"/>
                  </a:lnTo>
                  <a:lnTo>
                    <a:pt x="134937" y="168275"/>
                  </a:lnTo>
                  <a:lnTo>
                    <a:pt x="224891" y="252425"/>
                  </a:lnTo>
                  <a:lnTo>
                    <a:pt x="269875" y="210350"/>
                  </a:lnTo>
                  <a:lnTo>
                    <a:pt x="179920" y="126212"/>
                  </a:lnTo>
                  <a:lnTo>
                    <a:pt x="269875" y="42075"/>
                  </a:lnTo>
                  <a:lnTo>
                    <a:pt x="224891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31125" y="180125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0" y="210350"/>
                  </a:moveTo>
                  <a:lnTo>
                    <a:pt x="89954" y="126212"/>
                  </a:lnTo>
                  <a:lnTo>
                    <a:pt x="0" y="42075"/>
                  </a:lnTo>
                  <a:lnTo>
                    <a:pt x="44983" y="0"/>
                  </a:lnTo>
                  <a:lnTo>
                    <a:pt x="134937" y="84137"/>
                  </a:lnTo>
                  <a:lnTo>
                    <a:pt x="224891" y="0"/>
                  </a:lnTo>
                  <a:lnTo>
                    <a:pt x="269875" y="42075"/>
                  </a:lnTo>
                  <a:lnTo>
                    <a:pt x="179920" y="126212"/>
                  </a:lnTo>
                  <a:lnTo>
                    <a:pt x="269875" y="210350"/>
                  </a:lnTo>
                  <a:lnTo>
                    <a:pt x="224891" y="252425"/>
                  </a:lnTo>
                  <a:lnTo>
                    <a:pt x="134937" y="168275"/>
                  </a:lnTo>
                  <a:lnTo>
                    <a:pt x="44983" y="252425"/>
                  </a:lnTo>
                  <a:lnTo>
                    <a:pt x="0" y="210350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1916" y="0"/>
              <a:ext cx="4443983" cy="894587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052725" y="192444"/>
            <a:ext cx="26365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20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000" b="1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é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li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52272" y="733043"/>
            <a:ext cx="8275320" cy="2298700"/>
            <a:chOff x="652272" y="733043"/>
            <a:chExt cx="8275320" cy="2298700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2272" y="733043"/>
              <a:ext cx="8275319" cy="229819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5573" y="836714"/>
              <a:ext cx="8064893" cy="2088235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847016" y="808771"/>
            <a:ext cx="7613650" cy="200088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42265" indent="-342265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342265" algn="l"/>
                <a:tab pos="342900" algn="l"/>
              </a:tabLst>
            </a:pPr>
            <a:r>
              <a:rPr sz="1800" b="1" spc="-15" dirty="0">
                <a:solidFill>
                  <a:srgbClr val="10253F"/>
                </a:solidFill>
                <a:latin typeface="Arial"/>
                <a:cs typeface="Arial"/>
              </a:rPr>
              <a:t>Animales</a:t>
            </a:r>
            <a:r>
              <a:rPr sz="1800" b="1" spc="40" dirty="0">
                <a:solidFill>
                  <a:srgbClr val="10253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0253F"/>
                </a:solidFill>
                <a:latin typeface="Arial"/>
                <a:cs typeface="Arial"/>
              </a:rPr>
              <a:t>que</a:t>
            </a:r>
            <a:r>
              <a:rPr sz="1800" b="1" spc="5" dirty="0">
                <a:solidFill>
                  <a:srgbClr val="10253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0253F"/>
                </a:solidFill>
                <a:latin typeface="Arial"/>
                <a:cs typeface="Arial"/>
              </a:rPr>
              <a:t>pueden </a:t>
            </a:r>
            <a:r>
              <a:rPr sz="1800" b="1" spc="-10" dirty="0">
                <a:solidFill>
                  <a:srgbClr val="10253F"/>
                </a:solidFill>
                <a:latin typeface="Arial"/>
                <a:cs typeface="Arial"/>
              </a:rPr>
              <a:t>ser</a:t>
            </a:r>
            <a:r>
              <a:rPr sz="1800" b="1" spc="10" dirty="0">
                <a:solidFill>
                  <a:srgbClr val="10253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0253F"/>
                </a:solidFill>
                <a:latin typeface="Arial"/>
                <a:cs typeface="Arial"/>
              </a:rPr>
              <a:t>acuáticos,</a:t>
            </a:r>
            <a:r>
              <a:rPr sz="1800" b="1" spc="10" dirty="0">
                <a:solidFill>
                  <a:srgbClr val="10253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0253F"/>
                </a:solidFill>
                <a:latin typeface="Arial"/>
                <a:cs typeface="Arial"/>
              </a:rPr>
              <a:t>terrestres</a:t>
            </a:r>
            <a:r>
              <a:rPr sz="1800" b="1" spc="40" dirty="0">
                <a:solidFill>
                  <a:srgbClr val="10253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0253F"/>
                </a:solidFill>
                <a:latin typeface="Arial"/>
                <a:cs typeface="Arial"/>
              </a:rPr>
              <a:t>e</a:t>
            </a:r>
            <a:r>
              <a:rPr sz="1800" b="1" spc="5" dirty="0">
                <a:solidFill>
                  <a:srgbClr val="10253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0253F"/>
                </a:solidFill>
                <a:latin typeface="Arial"/>
                <a:cs typeface="Arial"/>
              </a:rPr>
              <a:t>incluso</a:t>
            </a:r>
            <a:r>
              <a:rPr sz="1800" b="1" spc="-15" dirty="0">
                <a:solidFill>
                  <a:srgbClr val="10253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0253F"/>
                </a:solidFill>
                <a:latin typeface="Arial"/>
                <a:cs typeface="Arial"/>
              </a:rPr>
              <a:t>parásitos.</a:t>
            </a:r>
            <a:endParaRPr sz="1800">
              <a:latin typeface="Arial"/>
              <a:cs typeface="Arial"/>
            </a:endParaRPr>
          </a:p>
          <a:p>
            <a:pPr marL="342265" indent="-342265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342265" algn="l"/>
                <a:tab pos="342900" algn="l"/>
              </a:tabLst>
            </a:pPr>
            <a:r>
              <a:rPr sz="1800" b="1" spc="-5" dirty="0">
                <a:solidFill>
                  <a:srgbClr val="10253F"/>
                </a:solidFill>
                <a:latin typeface="Arial"/>
                <a:cs typeface="Arial"/>
              </a:rPr>
              <a:t>Con</a:t>
            </a:r>
            <a:r>
              <a:rPr sz="1800" b="1" spc="-40" dirty="0">
                <a:solidFill>
                  <a:srgbClr val="10253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0253F"/>
                </a:solidFill>
                <a:latin typeface="Arial"/>
                <a:cs typeface="Arial"/>
              </a:rPr>
              <a:t>simetría</a:t>
            </a:r>
            <a:r>
              <a:rPr sz="1800" b="1" spc="-15" dirty="0">
                <a:solidFill>
                  <a:srgbClr val="10253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0253F"/>
                </a:solidFill>
                <a:latin typeface="Arial"/>
                <a:cs typeface="Arial"/>
              </a:rPr>
              <a:t>bilateral.</a:t>
            </a:r>
            <a:endParaRPr sz="1800">
              <a:latin typeface="Arial"/>
              <a:cs typeface="Arial"/>
            </a:endParaRPr>
          </a:p>
          <a:p>
            <a:pPr marL="342265" indent="-342265">
              <a:lnSpc>
                <a:spcPct val="100000"/>
              </a:lnSpc>
              <a:spcBef>
                <a:spcPts val="434"/>
              </a:spcBef>
              <a:buFont typeface="Arial MT"/>
              <a:buChar char="•"/>
              <a:tabLst>
                <a:tab pos="342265" algn="l"/>
                <a:tab pos="342900" algn="l"/>
              </a:tabLst>
            </a:pPr>
            <a:r>
              <a:rPr sz="1800" b="1" spc="-5" dirty="0">
                <a:solidFill>
                  <a:srgbClr val="10253F"/>
                </a:solidFill>
                <a:latin typeface="Arial"/>
                <a:cs typeface="Arial"/>
              </a:rPr>
              <a:t>Cuerpo</a:t>
            </a:r>
            <a:r>
              <a:rPr sz="1800" b="1" spc="-20" dirty="0">
                <a:solidFill>
                  <a:srgbClr val="10253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0253F"/>
                </a:solidFill>
                <a:latin typeface="Arial"/>
                <a:cs typeface="Arial"/>
              </a:rPr>
              <a:t>blando</a:t>
            </a:r>
            <a:r>
              <a:rPr sz="1800" b="1" spc="-25" dirty="0">
                <a:solidFill>
                  <a:srgbClr val="10253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0253F"/>
                </a:solidFill>
                <a:latin typeface="Arial"/>
                <a:cs typeface="Arial"/>
              </a:rPr>
              <a:t>y segmentado</a:t>
            </a:r>
            <a:r>
              <a:rPr sz="1800" b="1" dirty="0">
                <a:solidFill>
                  <a:srgbClr val="10253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0253F"/>
                </a:solidFill>
                <a:latin typeface="Arial"/>
                <a:cs typeface="Arial"/>
              </a:rPr>
              <a:t>en anillos.</a:t>
            </a:r>
            <a:endParaRPr sz="1800">
              <a:latin typeface="Arial"/>
              <a:cs typeface="Arial"/>
            </a:endParaRPr>
          </a:p>
          <a:p>
            <a:pPr marL="342265" indent="-342265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342265" algn="l"/>
                <a:tab pos="342900" algn="l"/>
              </a:tabLst>
            </a:pPr>
            <a:r>
              <a:rPr sz="1800" b="1" spc="-5" dirty="0">
                <a:solidFill>
                  <a:srgbClr val="10253F"/>
                </a:solidFill>
                <a:latin typeface="Arial"/>
                <a:cs typeface="Arial"/>
              </a:rPr>
              <a:t>Respiración</a:t>
            </a:r>
            <a:r>
              <a:rPr sz="1800" b="1" spc="-20" dirty="0">
                <a:solidFill>
                  <a:srgbClr val="10253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0253F"/>
                </a:solidFill>
                <a:latin typeface="Arial"/>
                <a:cs typeface="Arial"/>
              </a:rPr>
              <a:t>cutánea</a:t>
            </a:r>
            <a:r>
              <a:rPr sz="1800" b="1" spc="-20" dirty="0">
                <a:solidFill>
                  <a:srgbClr val="10253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0253F"/>
                </a:solidFill>
                <a:latin typeface="Arial"/>
                <a:cs typeface="Arial"/>
              </a:rPr>
              <a:t>o</a:t>
            </a:r>
            <a:r>
              <a:rPr sz="1800" b="1" spc="-10" dirty="0">
                <a:solidFill>
                  <a:srgbClr val="10253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0253F"/>
                </a:solidFill>
                <a:latin typeface="Arial"/>
                <a:cs typeface="Arial"/>
              </a:rPr>
              <a:t>por</a:t>
            </a:r>
            <a:r>
              <a:rPr sz="1800" b="1" spc="-30" dirty="0">
                <a:solidFill>
                  <a:srgbClr val="10253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0253F"/>
                </a:solidFill>
                <a:latin typeface="Arial"/>
                <a:cs typeface="Arial"/>
              </a:rPr>
              <a:t>branquias.</a:t>
            </a:r>
            <a:endParaRPr sz="1800">
              <a:latin typeface="Arial"/>
              <a:cs typeface="Arial"/>
            </a:endParaRPr>
          </a:p>
          <a:p>
            <a:pPr marL="342265" indent="-342265">
              <a:lnSpc>
                <a:spcPct val="100000"/>
              </a:lnSpc>
              <a:spcBef>
                <a:spcPts val="434"/>
              </a:spcBef>
              <a:buFont typeface="Arial MT"/>
              <a:buChar char="•"/>
              <a:tabLst>
                <a:tab pos="342265" algn="l"/>
                <a:tab pos="342900" algn="l"/>
              </a:tabLst>
            </a:pPr>
            <a:r>
              <a:rPr sz="1800" b="1" spc="-5" dirty="0">
                <a:solidFill>
                  <a:srgbClr val="10253F"/>
                </a:solidFill>
                <a:latin typeface="Arial"/>
                <a:cs typeface="Arial"/>
              </a:rPr>
              <a:t>Hermafroditas,</a:t>
            </a:r>
            <a:r>
              <a:rPr sz="1800" b="1" spc="-10" dirty="0">
                <a:solidFill>
                  <a:srgbClr val="10253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0253F"/>
                </a:solidFill>
                <a:latin typeface="Arial"/>
                <a:cs typeface="Arial"/>
              </a:rPr>
              <a:t>reproducción</a:t>
            </a:r>
            <a:r>
              <a:rPr sz="1800" b="1" spc="-25" dirty="0">
                <a:solidFill>
                  <a:srgbClr val="10253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0253F"/>
                </a:solidFill>
                <a:latin typeface="Arial"/>
                <a:cs typeface="Arial"/>
              </a:rPr>
              <a:t>sexual.</a:t>
            </a:r>
            <a:endParaRPr sz="1800">
              <a:latin typeface="Arial"/>
              <a:cs typeface="Arial"/>
            </a:endParaRPr>
          </a:p>
          <a:p>
            <a:pPr marL="342265" indent="-342265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342265" algn="l"/>
                <a:tab pos="342900" algn="l"/>
              </a:tabLst>
            </a:pPr>
            <a:r>
              <a:rPr sz="1800" b="1" spc="-10" dirty="0">
                <a:solidFill>
                  <a:srgbClr val="10253F"/>
                </a:solidFill>
                <a:latin typeface="Arial"/>
                <a:cs typeface="Arial"/>
              </a:rPr>
              <a:t>Ovíparos.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74039" y="3293696"/>
            <a:ext cx="8060690" cy="3398520"/>
            <a:chOff x="674039" y="3293696"/>
            <a:chExt cx="8060690" cy="3398520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3564" y="3645027"/>
              <a:ext cx="3171625" cy="198404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78802" y="3640264"/>
              <a:ext cx="3178810" cy="1990725"/>
            </a:xfrm>
            <a:custGeom>
              <a:avLst/>
              <a:gdLst/>
              <a:ahLst/>
              <a:cxnLst/>
              <a:rect l="l" t="t" r="r" b="b"/>
              <a:pathLst>
                <a:path w="3178810" h="1990725">
                  <a:moveTo>
                    <a:pt x="0" y="0"/>
                  </a:moveTo>
                  <a:lnTo>
                    <a:pt x="3178289" y="0"/>
                  </a:lnTo>
                  <a:lnTo>
                    <a:pt x="3178289" y="1990712"/>
                  </a:lnTo>
                  <a:lnTo>
                    <a:pt x="0" y="199071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DCE6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20679" y="3293696"/>
              <a:ext cx="4513427" cy="339814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366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25400" y="0"/>
            <a:ext cx="9194800" cy="6888480"/>
            <a:chOff x="-25400" y="0"/>
            <a:chExt cx="9194800" cy="688848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621030"/>
            </a:xfrm>
            <a:custGeom>
              <a:avLst/>
              <a:gdLst/>
              <a:ahLst/>
              <a:cxnLst/>
              <a:rect l="l" t="t" r="r" b="b"/>
              <a:pathLst>
                <a:path w="9144000" h="621030">
                  <a:moveTo>
                    <a:pt x="9144000" y="0"/>
                  </a:moveTo>
                  <a:lnTo>
                    <a:pt x="0" y="0"/>
                  </a:lnTo>
                  <a:lnTo>
                    <a:pt x="0" y="620687"/>
                  </a:lnTo>
                  <a:lnTo>
                    <a:pt x="9144000" y="62068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366FF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621030"/>
            </a:xfrm>
            <a:custGeom>
              <a:avLst/>
              <a:gdLst/>
              <a:ahLst/>
              <a:cxnLst/>
              <a:rect l="l" t="t" r="r" b="b"/>
              <a:pathLst>
                <a:path w="9144000" h="621030">
                  <a:moveTo>
                    <a:pt x="0" y="0"/>
                  </a:moveTo>
                  <a:lnTo>
                    <a:pt x="9144000" y="0"/>
                  </a:lnTo>
                  <a:lnTo>
                    <a:pt x="9144000" y="620687"/>
                  </a:lnTo>
                  <a:lnTo>
                    <a:pt x="0" y="620687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143675" y="0"/>
                  </a:moveTo>
                  <a:lnTo>
                    <a:pt x="0" y="161924"/>
                  </a:lnTo>
                  <a:lnTo>
                    <a:pt x="47891" y="161924"/>
                  </a:lnTo>
                  <a:lnTo>
                    <a:pt x="47891" y="269874"/>
                  </a:lnTo>
                  <a:lnTo>
                    <a:pt x="239445" y="269874"/>
                  </a:lnTo>
                  <a:lnTo>
                    <a:pt x="239445" y="161924"/>
                  </a:lnTo>
                  <a:lnTo>
                    <a:pt x="287337" y="161924"/>
                  </a:lnTo>
                  <a:lnTo>
                    <a:pt x="143675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47891" y="269874"/>
                  </a:moveTo>
                  <a:lnTo>
                    <a:pt x="47891" y="161924"/>
                  </a:lnTo>
                  <a:lnTo>
                    <a:pt x="0" y="161924"/>
                  </a:lnTo>
                  <a:lnTo>
                    <a:pt x="143675" y="0"/>
                  </a:lnTo>
                  <a:lnTo>
                    <a:pt x="287337" y="161924"/>
                  </a:lnTo>
                  <a:lnTo>
                    <a:pt x="239445" y="161924"/>
                  </a:lnTo>
                  <a:lnTo>
                    <a:pt x="239445" y="269874"/>
                  </a:lnTo>
                  <a:lnTo>
                    <a:pt x="47891" y="269874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0"/>
                  </a:moveTo>
                  <a:lnTo>
                    <a:pt x="0" y="130975"/>
                  </a:lnTo>
                  <a:lnTo>
                    <a:pt x="215900" y="261937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261937"/>
                  </a:moveTo>
                  <a:lnTo>
                    <a:pt x="0" y="130975"/>
                  </a:lnTo>
                  <a:lnTo>
                    <a:pt x="215900" y="0"/>
                  </a:lnTo>
                  <a:lnTo>
                    <a:pt x="215900" y="261937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0" y="261937"/>
                  </a:lnTo>
                  <a:lnTo>
                    <a:pt x="215900" y="130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215900" y="130975"/>
                  </a:lnTo>
                  <a:lnTo>
                    <a:pt x="0" y="261937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31125" y="180125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224891" y="0"/>
                  </a:moveTo>
                  <a:lnTo>
                    <a:pt x="134937" y="84137"/>
                  </a:lnTo>
                  <a:lnTo>
                    <a:pt x="44983" y="0"/>
                  </a:lnTo>
                  <a:lnTo>
                    <a:pt x="0" y="42075"/>
                  </a:lnTo>
                  <a:lnTo>
                    <a:pt x="89954" y="126212"/>
                  </a:lnTo>
                  <a:lnTo>
                    <a:pt x="0" y="210350"/>
                  </a:lnTo>
                  <a:lnTo>
                    <a:pt x="44983" y="252425"/>
                  </a:lnTo>
                  <a:lnTo>
                    <a:pt x="134937" y="168275"/>
                  </a:lnTo>
                  <a:lnTo>
                    <a:pt x="224891" y="252425"/>
                  </a:lnTo>
                  <a:lnTo>
                    <a:pt x="269875" y="210350"/>
                  </a:lnTo>
                  <a:lnTo>
                    <a:pt x="179920" y="126212"/>
                  </a:lnTo>
                  <a:lnTo>
                    <a:pt x="269875" y="42075"/>
                  </a:lnTo>
                  <a:lnTo>
                    <a:pt x="224891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31125" y="180125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0" y="210350"/>
                  </a:moveTo>
                  <a:lnTo>
                    <a:pt x="89954" y="126212"/>
                  </a:lnTo>
                  <a:lnTo>
                    <a:pt x="0" y="42075"/>
                  </a:lnTo>
                  <a:lnTo>
                    <a:pt x="44983" y="0"/>
                  </a:lnTo>
                  <a:lnTo>
                    <a:pt x="134937" y="84137"/>
                  </a:lnTo>
                  <a:lnTo>
                    <a:pt x="224891" y="0"/>
                  </a:lnTo>
                  <a:lnTo>
                    <a:pt x="269875" y="42075"/>
                  </a:lnTo>
                  <a:lnTo>
                    <a:pt x="179920" y="126212"/>
                  </a:lnTo>
                  <a:lnTo>
                    <a:pt x="269875" y="210350"/>
                  </a:lnTo>
                  <a:lnTo>
                    <a:pt x="224891" y="252425"/>
                  </a:lnTo>
                  <a:lnTo>
                    <a:pt x="134937" y="168275"/>
                  </a:lnTo>
                  <a:lnTo>
                    <a:pt x="44983" y="252425"/>
                  </a:lnTo>
                  <a:lnTo>
                    <a:pt x="0" y="210350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1916" y="0"/>
              <a:ext cx="4443983" cy="894587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052725" y="192444"/>
            <a:ext cx="27235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20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us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23900" y="733043"/>
            <a:ext cx="8275320" cy="3522345"/>
            <a:chOff x="723900" y="733043"/>
            <a:chExt cx="8275320" cy="3522345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900" y="733043"/>
              <a:ext cx="8275319" cy="352196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7582" y="836714"/>
              <a:ext cx="8064893" cy="3312363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906095" y="808771"/>
            <a:ext cx="7707630" cy="320802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b="1" spc="-15" dirty="0">
                <a:solidFill>
                  <a:srgbClr val="0A0F1E"/>
                </a:solidFill>
                <a:latin typeface="Arial"/>
                <a:cs typeface="Arial"/>
              </a:rPr>
              <a:t>Animales</a:t>
            </a:r>
            <a:r>
              <a:rPr sz="1800" b="1" spc="35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A0F1E"/>
                </a:solidFill>
                <a:latin typeface="Arial"/>
                <a:cs typeface="Arial"/>
              </a:rPr>
              <a:t>que </a:t>
            </a:r>
            <a:r>
              <a:rPr sz="1800" b="1" spc="-5" dirty="0">
                <a:solidFill>
                  <a:srgbClr val="0A0F1E"/>
                </a:solidFill>
                <a:latin typeface="Arial"/>
                <a:cs typeface="Arial"/>
              </a:rPr>
              <a:t>pueden</a:t>
            </a:r>
            <a:r>
              <a:rPr sz="1800" b="1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A0F1E"/>
                </a:solidFill>
                <a:latin typeface="Arial"/>
                <a:cs typeface="Arial"/>
              </a:rPr>
              <a:t>ser</a:t>
            </a:r>
            <a:r>
              <a:rPr sz="1800" b="1" spc="5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A0F1E"/>
                </a:solidFill>
                <a:latin typeface="Arial"/>
                <a:cs typeface="Arial"/>
              </a:rPr>
              <a:t>terrestres</a:t>
            </a:r>
            <a:r>
              <a:rPr sz="1800" b="1" spc="55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A0F1E"/>
                </a:solidFill>
                <a:latin typeface="Arial"/>
                <a:cs typeface="Arial"/>
              </a:rPr>
              <a:t>y/o</a:t>
            </a:r>
            <a:r>
              <a:rPr sz="1800" b="1" spc="10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A0F1E"/>
                </a:solidFill>
                <a:latin typeface="Arial"/>
                <a:cs typeface="Arial"/>
              </a:rPr>
              <a:t>acuáticos.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b="1" spc="-5" dirty="0">
                <a:solidFill>
                  <a:srgbClr val="0A0F1E"/>
                </a:solidFill>
                <a:latin typeface="Arial"/>
                <a:cs typeface="Arial"/>
              </a:rPr>
              <a:t>Cuerpo</a:t>
            </a:r>
            <a:r>
              <a:rPr sz="1800" b="1" spc="-15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A0F1E"/>
                </a:solidFill>
                <a:latin typeface="Arial"/>
                <a:cs typeface="Arial"/>
              </a:rPr>
              <a:t>blando</a:t>
            </a:r>
            <a:r>
              <a:rPr sz="1800" b="1" spc="-20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A0F1E"/>
                </a:solidFill>
                <a:latin typeface="Arial"/>
                <a:cs typeface="Arial"/>
              </a:rPr>
              <a:t>no</a:t>
            </a:r>
            <a:r>
              <a:rPr sz="1800" b="1" spc="-10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A0F1E"/>
                </a:solidFill>
                <a:latin typeface="Arial"/>
                <a:cs typeface="Arial"/>
              </a:rPr>
              <a:t>segmentado</a:t>
            </a:r>
            <a:r>
              <a:rPr sz="1800" b="1" spc="5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A0F1E"/>
                </a:solidFill>
                <a:latin typeface="Arial"/>
                <a:cs typeface="Arial"/>
              </a:rPr>
              <a:t>formado</a:t>
            </a:r>
            <a:r>
              <a:rPr sz="1800" b="1" dirty="0">
                <a:solidFill>
                  <a:srgbClr val="0A0F1E"/>
                </a:solidFill>
                <a:latin typeface="Arial"/>
                <a:cs typeface="Arial"/>
              </a:rPr>
              <a:t> por </a:t>
            </a:r>
            <a:r>
              <a:rPr sz="1800" b="1" spc="-5" dirty="0">
                <a:solidFill>
                  <a:srgbClr val="984807"/>
                </a:solidFill>
                <a:latin typeface="Arial"/>
                <a:cs typeface="Arial"/>
              </a:rPr>
              <a:t>manto, </a:t>
            </a:r>
            <a:r>
              <a:rPr sz="1800" b="1" spc="-10" dirty="0">
                <a:solidFill>
                  <a:srgbClr val="984807"/>
                </a:solidFill>
                <a:latin typeface="Arial"/>
                <a:cs typeface="Arial"/>
              </a:rPr>
              <a:t>masa</a:t>
            </a:r>
            <a:r>
              <a:rPr sz="1800" b="1" spc="10" dirty="0">
                <a:solidFill>
                  <a:srgbClr val="984807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984807"/>
                </a:solidFill>
                <a:latin typeface="Arial"/>
                <a:cs typeface="Arial"/>
              </a:rPr>
              <a:t>visceral</a:t>
            </a:r>
            <a:r>
              <a:rPr sz="1800" b="1" spc="45" dirty="0">
                <a:solidFill>
                  <a:srgbClr val="984807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A0F1E"/>
                </a:solidFill>
                <a:latin typeface="Arial"/>
                <a:cs typeface="Arial"/>
              </a:rPr>
              <a:t>y </a:t>
            </a:r>
            <a:r>
              <a:rPr sz="1800" b="1" spc="-484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A0F1E"/>
                </a:solidFill>
                <a:latin typeface="Arial"/>
                <a:cs typeface="Arial"/>
              </a:rPr>
              <a:t>un</a:t>
            </a:r>
            <a:r>
              <a:rPr sz="1800" b="1" spc="-25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84807"/>
                </a:solidFill>
                <a:latin typeface="Arial"/>
                <a:cs typeface="Arial"/>
              </a:rPr>
              <a:t>pie</a:t>
            </a:r>
            <a:r>
              <a:rPr sz="1800" b="1" spc="-15" dirty="0">
                <a:solidFill>
                  <a:srgbClr val="984807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A0F1E"/>
                </a:solidFill>
                <a:latin typeface="Arial"/>
                <a:cs typeface="Arial"/>
              </a:rPr>
              <a:t>musculoso.</a:t>
            </a:r>
            <a:endParaRPr sz="18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  <a:spcBef>
                <a:spcPts val="434"/>
              </a:spcBef>
            </a:pPr>
            <a:r>
              <a:rPr sz="1800" b="1" spc="-5" dirty="0">
                <a:solidFill>
                  <a:srgbClr val="984807"/>
                </a:solidFill>
                <a:latin typeface="Arial"/>
                <a:cs typeface="Arial"/>
              </a:rPr>
              <a:t>Pie</a:t>
            </a:r>
            <a:r>
              <a:rPr sz="1800" b="1" spc="-5" dirty="0">
                <a:solidFill>
                  <a:srgbClr val="0A0F1E"/>
                </a:solidFill>
                <a:latin typeface="Arial"/>
                <a:cs typeface="Arial"/>
              </a:rPr>
              <a:t>:</a:t>
            </a:r>
            <a:r>
              <a:rPr sz="1800" b="1" spc="-15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A0F1E"/>
                </a:solidFill>
                <a:latin typeface="Arial"/>
                <a:cs typeface="Arial"/>
              </a:rPr>
              <a:t>órgano</a:t>
            </a:r>
            <a:r>
              <a:rPr sz="1800" b="1" spc="-15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A0F1E"/>
                </a:solidFill>
                <a:latin typeface="Arial"/>
                <a:cs typeface="Arial"/>
              </a:rPr>
              <a:t>musculoso</a:t>
            </a:r>
            <a:r>
              <a:rPr sz="1800" b="1" spc="-15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A0F1E"/>
                </a:solidFill>
                <a:latin typeface="Arial"/>
                <a:cs typeface="Arial"/>
              </a:rPr>
              <a:t>para</a:t>
            </a:r>
            <a:r>
              <a:rPr sz="1800" b="1" spc="-10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A0F1E"/>
                </a:solidFill>
                <a:latin typeface="Arial"/>
                <a:cs typeface="Arial"/>
              </a:rPr>
              <a:t>la</a:t>
            </a:r>
            <a:r>
              <a:rPr sz="1800" b="1" spc="-10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A0F1E"/>
                </a:solidFill>
                <a:latin typeface="Arial"/>
                <a:cs typeface="Arial"/>
              </a:rPr>
              <a:t>locomoción.</a:t>
            </a:r>
            <a:endParaRPr sz="1800">
              <a:latin typeface="Arial"/>
              <a:cs typeface="Arial"/>
            </a:endParaRPr>
          </a:p>
          <a:p>
            <a:pPr marL="354965" marR="374015">
              <a:lnSpc>
                <a:spcPct val="100000"/>
              </a:lnSpc>
              <a:spcBef>
                <a:spcPts val="430"/>
              </a:spcBef>
            </a:pPr>
            <a:r>
              <a:rPr sz="1800" b="1" spc="-5" dirty="0">
                <a:solidFill>
                  <a:srgbClr val="984807"/>
                </a:solidFill>
                <a:latin typeface="Arial"/>
                <a:cs typeface="Arial"/>
              </a:rPr>
              <a:t>Manto</a:t>
            </a:r>
            <a:r>
              <a:rPr sz="1800" b="1" spc="-5" dirty="0">
                <a:solidFill>
                  <a:srgbClr val="0A0F1E"/>
                </a:solidFill>
                <a:latin typeface="Arial"/>
                <a:cs typeface="Arial"/>
              </a:rPr>
              <a:t>:</a:t>
            </a:r>
            <a:r>
              <a:rPr sz="1800" b="1" spc="-20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A0F1E"/>
                </a:solidFill>
                <a:latin typeface="Arial"/>
                <a:cs typeface="Arial"/>
              </a:rPr>
              <a:t>pliegue</a:t>
            </a:r>
            <a:r>
              <a:rPr sz="1800" b="1" spc="-10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A0F1E"/>
                </a:solidFill>
                <a:latin typeface="Arial"/>
                <a:cs typeface="Arial"/>
              </a:rPr>
              <a:t>de </a:t>
            </a:r>
            <a:r>
              <a:rPr sz="1800" b="1" spc="-5" dirty="0">
                <a:solidFill>
                  <a:srgbClr val="0A0F1E"/>
                </a:solidFill>
                <a:latin typeface="Arial"/>
                <a:cs typeface="Arial"/>
              </a:rPr>
              <a:t>tejido</a:t>
            </a:r>
            <a:r>
              <a:rPr sz="1800" b="1" spc="-20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A0F1E"/>
                </a:solidFill>
                <a:latin typeface="Arial"/>
                <a:cs typeface="Arial"/>
              </a:rPr>
              <a:t>que </a:t>
            </a:r>
            <a:r>
              <a:rPr sz="1800" b="1" spc="-5" dirty="0">
                <a:solidFill>
                  <a:srgbClr val="0A0F1E"/>
                </a:solidFill>
                <a:latin typeface="Arial"/>
                <a:cs typeface="Arial"/>
              </a:rPr>
              <a:t>cubre</a:t>
            </a:r>
            <a:r>
              <a:rPr sz="1800" b="1" dirty="0">
                <a:solidFill>
                  <a:srgbClr val="0A0F1E"/>
                </a:solidFill>
                <a:latin typeface="Arial"/>
                <a:cs typeface="Arial"/>
              </a:rPr>
              <a:t> la</a:t>
            </a:r>
            <a:r>
              <a:rPr sz="1800" b="1" spc="-15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A0F1E"/>
                </a:solidFill>
                <a:latin typeface="Arial"/>
                <a:cs typeface="Arial"/>
              </a:rPr>
              <a:t>masa</a:t>
            </a:r>
            <a:r>
              <a:rPr sz="1800" b="1" spc="15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A0F1E"/>
                </a:solidFill>
                <a:latin typeface="Arial"/>
                <a:cs typeface="Arial"/>
              </a:rPr>
              <a:t>visceral</a:t>
            </a:r>
            <a:r>
              <a:rPr sz="1800" b="1" spc="45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A0F1E"/>
                </a:solidFill>
                <a:latin typeface="Arial"/>
                <a:cs typeface="Arial"/>
              </a:rPr>
              <a:t>y</a:t>
            </a:r>
            <a:r>
              <a:rPr sz="1800" b="1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A0F1E"/>
                </a:solidFill>
                <a:latin typeface="Arial"/>
                <a:cs typeface="Arial"/>
              </a:rPr>
              <a:t>segrega</a:t>
            </a:r>
            <a:r>
              <a:rPr sz="1800" b="1" spc="15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A0F1E"/>
                </a:solidFill>
                <a:latin typeface="Arial"/>
                <a:cs typeface="Arial"/>
              </a:rPr>
              <a:t>la </a:t>
            </a:r>
            <a:r>
              <a:rPr sz="1800" b="1" spc="-484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A0F1E"/>
                </a:solidFill>
                <a:latin typeface="Arial"/>
                <a:cs typeface="Arial"/>
              </a:rPr>
              <a:t>concha</a:t>
            </a:r>
            <a:r>
              <a:rPr sz="1800" b="1" spc="-20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A0F1E"/>
                </a:solidFill>
                <a:latin typeface="Arial"/>
                <a:cs typeface="Arial"/>
              </a:rPr>
              <a:t>en</a:t>
            </a:r>
            <a:r>
              <a:rPr sz="1800" b="1" spc="-10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A0F1E"/>
                </a:solidFill>
                <a:latin typeface="Arial"/>
                <a:cs typeface="Arial"/>
              </a:rPr>
              <a:t>algunos</a:t>
            </a:r>
            <a:r>
              <a:rPr sz="1800" b="1" spc="-15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A0F1E"/>
                </a:solidFill>
                <a:latin typeface="Arial"/>
                <a:cs typeface="Arial"/>
              </a:rPr>
              <a:t>casos.</a:t>
            </a:r>
            <a:endParaRPr sz="18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  <a:spcBef>
                <a:spcPts val="434"/>
              </a:spcBef>
            </a:pPr>
            <a:r>
              <a:rPr sz="1800" b="1" spc="-10" dirty="0">
                <a:solidFill>
                  <a:srgbClr val="984807"/>
                </a:solidFill>
                <a:latin typeface="Arial"/>
                <a:cs typeface="Arial"/>
              </a:rPr>
              <a:t>Masa</a:t>
            </a:r>
            <a:r>
              <a:rPr sz="1800" b="1" spc="-15" dirty="0">
                <a:solidFill>
                  <a:srgbClr val="984807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984807"/>
                </a:solidFill>
                <a:latin typeface="Arial"/>
                <a:cs typeface="Arial"/>
              </a:rPr>
              <a:t>visceral</a:t>
            </a:r>
            <a:r>
              <a:rPr sz="1800" b="1" spc="-10" dirty="0">
                <a:solidFill>
                  <a:srgbClr val="0A0F1E"/>
                </a:solidFill>
                <a:latin typeface="Arial"/>
                <a:cs typeface="Arial"/>
              </a:rPr>
              <a:t>:</a:t>
            </a:r>
            <a:r>
              <a:rPr sz="1800" b="1" spc="40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A0F1E"/>
                </a:solidFill>
                <a:latin typeface="Arial"/>
                <a:cs typeface="Arial"/>
              </a:rPr>
              <a:t>órganos</a:t>
            </a:r>
            <a:r>
              <a:rPr sz="1800" b="1" spc="-25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A0F1E"/>
                </a:solidFill>
                <a:latin typeface="Arial"/>
                <a:cs typeface="Arial"/>
              </a:rPr>
              <a:t>internos.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0A0F1E"/>
                </a:solidFill>
                <a:latin typeface="Arial"/>
                <a:cs typeface="Arial"/>
              </a:rPr>
              <a:t>Respiración</a:t>
            </a:r>
            <a:r>
              <a:rPr sz="1800" b="1" spc="-20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A0F1E"/>
                </a:solidFill>
                <a:latin typeface="Arial"/>
                <a:cs typeface="Arial"/>
              </a:rPr>
              <a:t>cutánea</a:t>
            </a:r>
            <a:r>
              <a:rPr sz="1800" b="1" spc="-20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A0F1E"/>
                </a:solidFill>
                <a:latin typeface="Arial"/>
                <a:cs typeface="Arial"/>
              </a:rPr>
              <a:t>o</a:t>
            </a:r>
            <a:r>
              <a:rPr sz="1800" b="1" spc="-10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A0F1E"/>
                </a:solidFill>
                <a:latin typeface="Arial"/>
                <a:cs typeface="Arial"/>
              </a:rPr>
              <a:t>por</a:t>
            </a:r>
            <a:r>
              <a:rPr sz="1800" b="1" spc="-30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A0F1E"/>
                </a:solidFill>
                <a:latin typeface="Arial"/>
                <a:cs typeface="Arial"/>
              </a:rPr>
              <a:t>branquias.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0A0F1E"/>
                </a:solidFill>
                <a:latin typeface="Arial"/>
                <a:cs typeface="Arial"/>
              </a:rPr>
              <a:t>Reproducción</a:t>
            </a:r>
            <a:r>
              <a:rPr sz="1800" b="1" spc="-45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A0F1E"/>
                </a:solidFill>
                <a:latin typeface="Arial"/>
                <a:cs typeface="Arial"/>
              </a:rPr>
              <a:t>sexual.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b="1" spc="-10" dirty="0">
                <a:solidFill>
                  <a:srgbClr val="0A0F1E"/>
                </a:solidFill>
                <a:latin typeface="Arial"/>
                <a:cs typeface="Arial"/>
              </a:rPr>
              <a:t>Ovíparos.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85031" y="3578136"/>
            <a:ext cx="5116626" cy="312114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366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25400" y="0"/>
            <a:ext cx="9194800" cy="6888480"/>
            <a:chOff x="-25400" y="0"/>
            <a:chExt cx="9194800" cy="688848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621030"/>
            </a:xfrm>
            <a:custGeom>
              <a:avLst/>
              <a:gdLst/>
              <a:ahLst/>
              <a:cxnLst/>
              <a:rect l="l" t="t" r="r" b="b"/>
              <a:pathLst>
                <a:path w="9144000" h="621030">
                  <a:moveTo>
                    <a:pt x="9144000" y="0"/>
                  </a:moveTo>
                  <a:lnTo>
                    <a:pt x="0" y="0"/>
                  </a:lnTo>
                  <a:lnTo>
                    <a:pt x="0" y="620687"/>
                  </a:lnTo>
                  <a:lnTo>
                    <a:pt x="9144000" y="62068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366FF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621030"/>
            </a:xfrm>
            <a:custGeom>
              <a:avLst/>
              <a:gdLst/>
              <a:ahLst/>
              <a:cxnLst/>
              <a:rect l="l" t="t" r="r" b="b"/>
              <a:pathLst>
                <a:path w="9144000" h="621030">
                  <a:moveTo>
                    <a:pt x="0" y="0"/>
                  </a:moveTo>
                  <a:lnTo>
                    <a:pt x="9144000" y="0"/>
                  </a:lnTo>
                  <a:lnTo>
                    <a:pt x="9144000" y="620687"/>
                  </a:lnTo>
                  <a:lnTo>
                    <a:pt x="0" y="620687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143675" y="0"/>
                  </a:moveTo>
                  <a:lnTo>
                    <a:pt x="0" y="161924"/>
                  </a:lnTo>
                  <a:lnTo>
                    <a:pt x="47891" y="161924"/>
                  </a:lnTo>
                  <a:lnTo>
                    <a:pt x="47891" y="269874"/>
                  </a:lnTo>
                  <a:lnTo>
                    <a:pt x="239445" y="269874"/>
                  </a:lnTo>
                  <a:lnTo>
                    <a:pt x="239445" y="161924"/>
                  </a:lnTo>
                  <a:lnTo>
                    <a:pt x="287337" y="161924"/>
                  </a:lnTo>
                  <a:lnTo>
                    <a:pt x="143675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47891" y="269874"/>
                  </a:moveTo>
                  <a:lnTo>
                    <a:pt x="47891" y="161924"/>
                  </a:lnTo>
                  <a:lnTo>
                    <a:pt x="0" y="161924"/>
                  </a:lnTo>
                  <a:lnTo>
                    <a:pt x="143675" y="0"/>
                  </a:lnTo>
                  <a:lnTo>
                    <a:pt x="287337" y="161924"/>
                  </a:lnTo>
                  <a:lnTo>
                    <a:pt x="239445" y="161924"/>
                  </a:lnTo>
                  <a:lnTo>
                    <a:pt x="239445" y="269874"/>
                  </a:lnTo>
                  <a:lnTo>
                    <a:pt x="47891" y="269874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0"/>
                  </a:moveTo>
                  <a:lnTo>
                    <a:pt x="0" y="130975"/>
                  </a:lnTo>
                  <a:lnTo>
                    <a:pt x="215900" y="261937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261937"/>
                  </a:moveTo>
                  <a:lnTo>
                    <a:pt x="0" y="130975"/>
                  </a:lnTo>
                  <a:lnTo>
                    <a:pt x="215900" y="0"/>
                  </a:lnTo>
                  <a:lnTo>
                    <a:pt x="215900" y="261937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0" y="261937"/>
                  </a:lnTo>
                  <a:lnTo>
                    <a:pt x="215900" y="130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215900" y="130975"/>
                  </a:lnTo>
                  <a:lnTo>
                    <a:pt x="0" y="261937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31125" y="180125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224891" y="0"/>
                  </a:moveTo>
                  <a:lnTo>
                    <a:pt x="134937" y="84137"/>
                  </a:lnTo>
                  <a:lnTo>
                    <a:pt x="44983" y="0"/>
                  </a:lnTo>
                  <a:lnTo>
                    <a:pt x="0" y="42075"/>
                  </a:lnTo>
                  <a:lnTo>
                    <a:pt x="89954" y="126212"/>
                  </a:lnTo>
                  <a:lnTo>
                    <a:pt x="0" y="210350"/>
                  </a:lnTo>
                  <a:lnTo>
                    <a:pt x="44983" y="252425"/>
                  </a:lnTo>
                  <a:lnTo>
                    <a:pt x="134937" y="168275"/>
                  </a:lnTo>
                  <a:lnTo>
                    <a:pt x="224891" y="252425"/>
                  </a:lnTo>
                  <a:lnTo>
                    <a:pt x="269875" y="210350"/>
                  </a:lnTo>
                  <a:lnTo>
                    <a:pt x="179920" y="126212"/>
                  </a:lnTo>
                  <a:lnTo>
                    <a:pt x="269875" y="42075"/>
                  </a:lnTo>
                  <a:lnTo>
                    <a:pt x="224891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31125" y="180125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0" y="210350"/>
                  </a:moveTo>
                  <a:lnTo>
                    <a:pt x="89954" y="126212"/>
                  </a:lnTo>
                  <a:lnTo>
                    <a:pt x="0" y="42075"/>
                  </a:lnTo>
                  <a:lnTo>
                    <a:pt x="44983" y="0"/>
                  </a:lnTo>
                  <a:lnTo>
                    <a:pt x="134937" y="84137"/>
                  </a:lnTo>
                  <a:lnTo>
                    <a:pt x="224891" y="0"/>
                  </a:lnTo>
                  <a:lnTo>
                    <a:pt x="269875" y="42075"/>
                  </a:lnTo>
                  <a:lnTo>
                    <a:pt x="179920" y="126212"/>
                  </a:lnTo>
                  <a:lnTo>
                    <a:pt x="269875" y="210350"/>
                  </a:lnTo>
                  <a:lnTo>
                    <a:pt x="224891" y="252425"/>
                  </a:lnTo>
                  <a:lnTo>
                    <a:pt x="134937" y="168275"/>
                  </a:lnTo>
                  <a:lnTo>
                    <a:pt x="44983" y="252425"/>
                  </a:lnTo>
                  <a:lnTo>
                    <a:pt x="0" y="210350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1916" y="0"/>
              <a:ext cx="4443983" cy="894587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052725" y="192444"/>
            <a:ext cx="27235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20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us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23900" y="733043"/>
            <a:ext cx="8275320" cy="3522345"/>
            <a:chOff x="723900" y="733043"/>
            <a:chExt cx="8275320" cy="3522345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900" y="733043"/>
              <a:ext cx="8275319" cy="352196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7582" y="836714"/>
              <a:ext cx="8064893" cy="3312363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906324" y="808771"/>
            <a:ext cx="5610225" cy="331724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0A0F1E"/>
                </a:solidFill>
                <a:latin typeface="Arial"/>
                <a:cs typeface="Arial"/>
              </a:rPr>
              <a:t>3</a:t>
            </a:r>
            <a:r>
              <a:rPr sz="1800" b="1" spc="-55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A0F1E"/>
                </a:solidFill>
                <a:latin typeface="Arial"/>
                <a:cs typeface="Arial"/>
              </a:rPr>
              <a:t>clases:</a:t>
            </a:r>
            <a:endParaRPr sz="1800">
              <a:latin typeface="Arial"/>
              <a:cs typeface="Arial"/>
            </a:endParaRPr>
          </a:p>
          <a:p>
            <a:pPr marL="355600" marR="2021205">
              <a:lnSpc>
                <a:spcPct val="120000"/>
              </a:lnSpc>
            </a:pPr>
            <a:r>
              <a:rPr sz="1800" b="1" spc="-10" dirty="0">
                <a:solidFill>
                  <a:srgbClr val="4F81BD"/>
                </a:solidFill>
                <a:latin typeface="Arial"/>
                <a:cs typeface="Arial"/>
              </a:rPr>
              <a:t>Bivalvos</a:t>
            </a:r>
            <a:r>
              <a:rPr sz="1800" b="1" spc="-10" dirty="0">
                <a:solidFill>
                  <a:srgbClr val="0A0F1E"/>
                </a:solidFill>
                <a:latin typeface="Arial"/>
                <a:cs typeface="Arial"/>
              </a:rPr>
              <a:t>:</a:t>
            </a:r>
            <a:r>
              <a:rPr sz="1800" b="1" spc="10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A0F1E"/>
                </a:solidFill>
                <a:latin typeface="Arial"/>
                <a:cs typeface="Arial"/>
              </a:rPr>
              <a:t>almejas,</a:t>
            </a:r>
            <a:r>
              <a:rPr sz="1800" b="1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A0F1E"/>
                </a:solidFill>
                <a:latin typeface="Arial"/>
                <a:cs typeface="Arial"/>
              </a:rPr>
              <a:t>mejillones. </a:t>
            </a:r>
            <a:r>
              <a:rPr sz="1800" b="1" spc="-484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A0F1E"/>
                </a:solidFill>
                <a:latin typeface="Arial"/>
                <a:cs typeface="Arial"/>
              </a:rPr>
              <a:t>Pie</a:t>
            </a:r>
            <a:r>
              <a:rPr sz="1800" b="1" spc="-20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A0F1E"/>
                </a:solidFill>
                <a:latin typeface="Arial"/>
                <a:cs typeface="Arial"/>
              </a:rPr>
              <a:t>en</a:t>
            </a:r>
            <a:r>
              <a:rPr sz="1800" b="1" spc="-15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A0F1E"/>
                </a:solidFill>
                <a:latin typeface="Arial"/>
                <a:cs typeface="Arial"/>
              </a:rPr>
              <a:t>forma</a:t>
            </a:r>
            <a:r>
              <a:rPr sz="1800" b="1" spc="5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A0F1E"/>
                </a:solidFill>
                <a:latin typeface="Arial"/>
                <a:cs typeface="Arial"/>
              </a:rPr>
              <a:t>de</a:t>
            </a:r>
            <a:r>
              <a:rPr sz="1800" b="1" spc="-20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A0F1E"/>
                </a:solidFill>
                <a:latin typeface="Arial"/>
                <a:cs typeface="Arial"/>
              </a:rPr>
              <a:t>hacha.</a:t>
            </a:r>
            <a:endParaRPr sz="1800">
              <a:latin typeface="Arial"/>
              <a:cs typeface="Arial"/>
            </a:endParaRPr>
          </a:p>
          <a:p>
            <a:pPr marL="355600" marR="1223645">
              <a:lnSpc>
                <a:spcPct val="120000"/>
              </a:lnSpc>
            </a:pPr>
            <a:r>
              <a:rPr sz="1800" b="1" spc="-5" dirty="0">
                <a:solidFill>
                  <a:srgbClr val="0A0F1E"/>
                </a:solidFill>
                <a:latin typeface="Arial"/>
                <a:cs typeface="Arial"/>
              </a:rPr>
              <a:t>2 </a:t>
            </a:r>
            <a:r>
              <a:rPr sz="1800" b="1" spc="-15" dirty="0">
                <a:solidFill>
                  <a:srgbClr val="0A0F1E"/>
                </a:solidFill>
                <a:latin typeface="Arial"/>
                <a:cs typeface="Arial"/>
              </a:rPr>
              <a:t>valvas </a:t>
            </a:r>
            <a:r>
              <a:rPr sz="1800" b="1" spc="-5" dirty="0">
                <a:solidFill>
                  <a:srgbClr val="0A0F1E"/>
                </a:solidFill>
                <a:latin typeface="Arial"/>
                <a:cs typeface="Arial"/>
              </a:rPr>
              <a:t>unidas </a:t>
            </a:r>
            <a:r>
              <a:rPr sz="1800" b="1" dirty="0">
                <a:solidFill>
                  <a:srgbClr val="0A0F1E"/>
                </a:solidFill>
                <a:latin typeface="Arial"/>
                <a:cs typeface="Arial"/>
              </a:rPr>
              <a:t>por una </a:t>
            </a:r>
            <a:r>
              <a:rPr sz="1800" b="1" spc="-5" dirty="0">
                <a:solidFill>
                  <a:srgbClr val="0A0F1E"/>
                </a:solidFill>
                <a:latin typeface="Arial"/>
                <a:cs typeface="Arial"/>
              </a:rPr>
              <a:t>articulación. </a:t>
            </a:r>
            <a:r>
              <a:rPr sz="1800" b="1" spc="-490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F81BD"/>
                </a:solidFill>
                <a:latin typeface="Arial"/>
                <a:cs typeface="Arial"/>
              </a:rPr>
              <a:t>Cefalópodos</a:t>
            </a:r>
            <a:r>
              <a:rPr sz="1800" b="1" spc="-5" dirty="0">
                <a:solidFill>
                  <a:srgbClr val="0A0F1E"/>
                </a:solidFill>
                <a:latin typeface="Arial"/>
                <a:cs typeface="Arial"/>
              </a:rPr>
              <a:t>:</a:t>
            </a:r>
            <a:r>
              <a:rPr sz="1800" b="1" spc="-35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A0F1E"/>
                </a:solidFill>
                <a:latin typeface="Arial"/>
                <a:cs typeface="Arial"/>
              </a:rPr>
              <a:t>pulpo,</a:t>
            </a:r>
            <a:r>
              <a:rPr sz="1800" b="1" spc="-30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A0F1E"/>
                </a:solidFill>
                <a:latin typeface="Arial"/>
                <a:cs typeface="Arial"/>
              </a:rPr>
              <a:t>sepia</a:t>
            </a:r>
            <a:r>
              <a:rPr sz="1800" b="1" spc="-15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A0F1E"/>
                </a:solidFill>
                <a:latin typeface="Arial"/>
                <a:cs typeface="Arial"/>
              </a:rPr>
              <a:t>y</a:t>
            </a:r>
            <a:r>
              <a:rPr sz="1800" b="1" spc="-10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A0F1E"/>
                </a:solidFill>
                <a:latin typeface="Arial"/>
                <a:cs typeface="Arial"/>
              </a:rPr>
              <a:t>calamar.</a:t>
            </a:r>
            <a:endParaRPr sz="1800">
              <a:latin typeface="Arial"/>
              <a:cs typeface="Arial"/>
            </a:endParaRPr>
          </a:p>
          <a:p>
            <a:pPr marL="354965" marR="5080">
              <a:lnSpc>
                <a:spcPct val="120000"/>
              </a:lnSpc>
            </a:pPr>
            <a:r>
              <a:rPr sz="1800" b="1" dirty="0">
                <a:solidFill>
                  <a:srgbClr val="0A0F1E"/>
                </a:solidFill>
                <a:latin typeface="Arial"/>
                <a:cs typeface="Arial"/>
              </a:rPr>
              <a:t>Pie </a:t>
            </a:r>
            <a:r>
              <a:rPr sz="1800" b="1" spc="-5" dirty="0">
                <a:solidFill>
                  <a:srgbClr val="0A0F1E"/>
                </a:solidFill>
                <a:latin typeface="Arial"/>
                <a:cs typeface="Arial"/>
              </a:rPr>
              <a:t>modificado en forma </a:t>
            </a:r>
            <a:r>
              <a:rPr sz="1800" b="1" dirty="0">
                <a:solidFill>
                  <a:srgbClr val="0A0F1E"/>
                </a:solidFill>
                <a:latin typeface="Arial"/>
                <a:cs typeface="Arial"/>
              </a:rPr>
              <a:t>de </a:t>
            </a:r>
            <a:r>
              <a:rPr sz="1800" b="1" spc="-5" dirty="0">
                <a:solidFill>
                  <a:srgbClr val="0A0F1E"/>
                </a:solidFill>
                <a:latin typeface="Arial"/>
                <a:cs typeface="Arial"/>
              </a:rPr>
              <a:t>brazos y tentáculos. </a:t>
            </a:r>
            <a:r>
              <a:rPr sz="1800" b="1" spc="-490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A0F1E"/>
                </a:solidFill>
                <a:latin typeface="Arial"/>
                <a:cs typeface="Arial"/>
              </a:rPr>
              <a:t>Sin</a:t>
            </a:r>
            <a:r>
              <a:rPr sz="1800" b="1" spc="-25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A0F1E"/>
                </a:solidFill>
                <a:latin typeface="Arial"/>
                <a:cs typeface="Arial"/>
              </a:rPr>
              <a:t>concha </a:t>
            </a:r>
            <a:r>
              <a:rPr sz="1800" b="1" dirty="0">
                <a:solidFill>
                  <a:srgbClr val="0A0F1E"/>
                </a:solidFill>
                <a:latin typeface="Arial"/>
                <a:cs typeface="Arial"/>
              </a:rPr>
              <a:t>o</a:t>
            </a:r>
            <a:r>
              <a:rPr sz="1800" b="1" spc="-15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A0F1E"/>
                </a:solidFill>
                <a:latin typeface="Arial"/>
                <a:cs typeface="Arial"/>
              </a:rPr>
              <a:t>muy</a:t>
            </a:r>
            <a:r>
              <a:rPr sz="1800" b="1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A0F1E"/>
                </a:solidFill>
                <a:latin typeface="Arial"/>
                <a:cs typeface="Arial"/>
              </a:rPr>
              <a:t>reducida.</a:t>
            </a:r>
            <a:endParaRPr sz="1800">
              <a:latin typeface="Arial"/>
              <a:cs typeface="Arial"/>
            </a:endParaRPr>
          </a:p>
          <a:p>
            <a:pPr marL="354965" marR="2445385">
              <a:lnSpc>
                <a:spcPct val="120000"/>
              </a:lnSpc>
            </a:pPr>
            <a:r>
              <a:rPr sz="1800" b="1" spc="-5" dirty="0">
                <a:solidFill>
                  <a:srgbClr val="4F81BD"/>
                </a:solidFill>
                <a:latin typeface="Arial"/>
                <a:cs typeface="Arial"/>
              </a:rPr>
              <a:t>Gasterópodos</a:t>
            </a:r>
            <a:r>
              <a:rPr sz="1800" b="1" spc="-5" dirty="0">
                <a:solidFill>
                  <a:srgbClr val="0A0F1E"/>
                </a:solidFill>
                <a:latin typeface="Arial"/>
                <a:cs typeface="Arial"/>
              </a:rPr>
              <a:t>: </a:t>
            </a:r>
            <a:r>
              <a:rPr sz="1800" b="1" spc="-10" dirty="0">
                <a:solidFill>
                  <a:srgbClr val="0A0F1E"/>
                </a:solidFill>
                <a:latin typeface="Arial"/>
                <a:cs typeface="Arial"/>
              </a:rPr>
              <a:t>caracoles. </a:t>
            </a:r>
            <a:r>
              <a:rPr sz="1800" b="1" spc="-490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A0F1E"/>
                </a:solidFill>
                <a:latin typeface="Arial"/>
                <a:cs typeface="Arial"/>
              </a:rPr>
              <a:t>Tienen</a:t>
            </a:r>
            <a:r>
              <a:rPr sz="1800" b="1" spc="-30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A0F1E"/>
                </a:solidFill>
                <a:latin typeface="Arial"/>
                <a:cs typeface="Arial"/>
              </a:rPr>
              <a:t>un</a:t>
            </a:r>
            <a:r>
              <a:rPr sz="1800" b="1" spc="-15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A0F1E"/>
                </a:solidFill>
                <a:latin typeface="Arial"/>
                <a:cs typeface="Arial"/>
              </a:rPr>
              <a:t>largo</a:t>
            </a:r>
            <a:r>
              <a:rPr sz="1800" b="1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A0F1E"/>
                </a:solidFill>
                <a:latin typeface="Arial"/>
                <a:cs typeface="Arial"/>
              </a:rPr>
              <a:t>pie.</a:t>
            </a:r>
            <a:endParaRPr sz="18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  <a:spcBef>
                <a:spcPts val="430"/>
              </a:spcBef>
            </a:pPr>
            <a:r>
              <a:rPr sz="1800" b="1" dirty="0">
                <a:solidFill>
                  <a:srgbClr val="0A0F1E"/>
                </a:solidFill>
                <a:latin typeface="Arial"/>
                <a:cs typeface="Arial"/>
              </a:rPr>
              <a:t>Su</a:t>
            </a:r>
            <a:r>
              <a:rPr sz="1800" b="1" spc="-40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A0F1E"/>
                </a:solidFill>
                <a:latin typeface="Arial"/>
                <a:cs typeface="Arial"/>
              </a:rPr>
              <a:t>concha</a:t>
            </a:r>
            <a:r>
              <a:rPr sz="1800" b="1" spc="-25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A0F1E"/>
                </a:solidFill>
                <a:latin typeface="Arial"/>
                <a:cs typeface="Arial"/>
              </a:rPr>
              <a:t>es</a:t>
            </a:r>
            <a:r>
              <a:rPr sz="1800" b="1" spc="-25" dirty="0">
                <a:solidFill>
                  <a:srgbClr val="0A0F1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A0F1E"/>
                </a:solidFill>
                <a:latin typeface="Arial"/>
                <a:cs typeface="Arial"/>
              </a:rPr>
              <a:t>única.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48770" y="3145730"/>
            <a:ext cx="4210050" cy="35242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21" y="0"/>
            <a:ext cx="9135745" cy="6858000"/>
          </a:xfrm>
          <a:custGeom>
            <a:avLst/>
            <a:gdLst/>
            <a:ahLst/>
            <a:cxnLst/>
            <a:rect l="l" t="t" r="r" b="b"/>
            <a:pathLst>
              <a:path w="9135745" h="6858000">
                <a:moveTo>
                  <a:pt x="9135478" y="0"/>
                </a:moveTo>
                <a:lnTo>
                  <a:pt x="0" y="0"/>
                </a:lnTo>
                <a:lnTo>
                  <a:pt x="0" y="6858000"/>
                </a:lnTo>
                <a:lnTo>
                  <a:pt x="9135478" y="6858000"/>
                </a:lnTo>
                <a:lnTo>
                  <a:pt x="9135478" y="0"/>
                </a:lnTo>
                <a:close/>
              </a:path>
            </a:pathLst>
          </a:custGeom>
          <a:solidFill>
            <a:srgbClr val="3366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25400" y="0"/>
            <a:ext cx="9194800" cy="6908800"/>
            <a:chOff x="-25400" y="0"/>
            <a:chExt cx="9194800" cy="6908800"/>
          </a:xfrm>
        </p:grpSpPr>
        <p:sp>
          <p:nvSpPr>
            <p:cNvPr id="4" name="object 4"/>
            <p:cNvSpPr/>
            <p:nvPr/>
          </p:nvSpPr>
          <p:spPr>
            <a:xfrm>
              <a:off x="8521" y="0"/>
              <a:ext cx="9135745" cy="6858000"/>
            </a:xfrm>
            <a:custGeom>
              <a:avLst/>
              <a:gdLst/>
              <a:ahLst/>
              <a:cxnLst/>
              <a:rect l="l" t="t" r="r" b="b"/>
              <a:pathLst>
                <a:path w="9135745" h="6858000">
                  <a:moveTo>
                    <a:pt x="0" y="0"/>
                  </a:moveTo>
                  <a:lnTo>
                    <a:pt x="9135478" y="0"/>
                  </a:lnTo>
                </a:path>
                <a:path w="9135745" h="6858000">
                  <a:moveTo>
                    <a:pt x="9135478" y="6858000"/>
                  </a:moveTo>
                  <a:lnTo>
                    <a:pt x="0" y="685800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0015" y="0"/>
              <a:ext cx="8604250" cy="6858000"/>
            </a:xfrm>
            <a:custGeom>
              <a:avLst/>
              <a:gdLst/>
              <a:ahLst/>
              <a:cxnLst/>
              <a:rect l="l" t="t" r="r" b="b"/>
              <a:pathLst>
                <a:path w="8604250" h="6858000">
                  <a:moveTo>
                    <a:pt x="8007036" y="0"/>
                  </a:moveTo>
                  <a:lnTo>
                    <a:pt x="603563" y="0"/>
                  </a:lnTo>
                  <a:lnTo>
                    <a:pt x="581612" y="5813"/>
                  </a:lnTo>
                  <a:lnTo>
                    <a:pt x="538281" y="19964"/>
                  </a:lnTo>
                  <a:lnTo>
                    <a:pt x="496058" y="36441"/>
                  </a:lnTo>
                  <a:lnTo>
                    <a:pt x="455018" y="55167"/>
                  </a:lnTo>
                  <a:lnTo>
                    <a:pt x="415237" y="76067"/>
                  </a:lnTo>
                  <a:lnTo>
                    <a:pt x="376792" y="99064"/>
                  </a:lnTo>
                  <a:lnTo>
                    <a:pt x="339758" y="124083"/>
                  </a:lnTo>
                  <a:lnTo>
                    <a:pt x="304212" y="151046"/>
                  </a:lnTo>
                  <a:lnTo>
                    <a:pt x="270231" y="179878"/>
                  </a:lnTo>
                  <a:lnTo>
                    <a:pt x="237890" y="210503"/>
                  </a:lnTo>
                  <a:lnTo>
                    <a:pt x="207265" y="242845"/>
                  </a:lnTo>
                  <a:lnTo>
                    <a:pt x="178432" y="276826"/>
                  </a:lnTo>
                  <a:lnTo>
                    <a:pt x="151469" y="312372"/>
                  </a:lnTo>
                  <a:lnTo>
                    <a:pt x="126451" y="349405"/>
                  </a:lnTo>
                  <a:lnTo>
                    <a:pt x="103453" y="387851"/>
                  </a:lnTo>
                  <a:lnTo>
                    <a:pt x="82553" y="427631"/>
                  </a:lnTo>
                  <a:lnTo>
                    <a:pt x="63827" y="468672"/>
                  </a:lnTo>
                  <a:lnTo>
                    <a:pt x="47350" y="510895"/>
                  </a:lnTo>
                  <a:lnTo>
                    <a:pt x="33199" y="554225"/>
                  </a:lnTo>
                  <a:lnTo>
                    <a:pt x="21451" y="598587"/>
                  </a:lnTo>
                  <a:lnTo>
                    <a:pt x="12180" y="643903"/>
                  </a:lnTo>
                  <a:lnTo>
                    <a:pt x="5464" y="690097"/>
                  </a:lnTo>
                  <a:lnTo>
                    <a:pt x="1378" y="737094"/>
                  </a:lnTo>
                  <a:lnTo>
                    <a:pt x="0" y="784816"/>
                  </a:lnTo>
                  <a:lnTo>
                    <a:pt x="0" y="6045804"/>
                  </a:lnTo>
                  <a:lnTo>
                    <a:pt x="1378" y="6093527"/>
                  </a:lnTo>
                  <a:lnTo>
                    <a:pt x="5464" y="6140523"/>
                  </a:lnTo>
                  <a:lnTo>
                    <a:pt x="12180" y="6186717"/>
                  </a:lnTo>
                  <a:lnTo>
                    <a:pt x="21451" y="6232033"/>
                  </a:lnTo>
                  <a:lnTo>
                    <a:pt x="33199" y="6276394"/>
                  </a:lnTo>
                  <a:lnTo>
                    <a:pt x="47350" y="6319724"/>
                  </a:lnTo>
                  <a:lnTo>
                    <a:pt x="63827" y="6361947"/>
                  </a:lnTo>
                  <a:lnTo>
                    <a:pt x="82553" y="6402986"/>
                  </a:lnTo>
                  <a:lnTo>
                    <a:pt x="103453" y="6442767"/>
                  </a:lnTo>
                  <a:lnTo>
                    <a:pt x="126451" y="6481211"/>
                  </a:lnTo>
                  <a:lnTo>
                    <a:pt x="151469" y="6518244"/>
                  </a:lnTo>
                  <a:lnTo>
                    <a:pt x="178432" y="6553789"/>
                  </a:lnTo>
                  <a:lnTo>
                    <a:pt x="207265" y="6587770"/>
                  </a:lnTo>
                  <a:lnTo>
                    <a:pt x="237890" y="6620111"/>
                  </a:lnTo>
                  <a:lnTo>
                    <a:pt x="270231" y="6650735"/>
                  </a:lnTo>
                  <a:lnTo>
                    <a:pt x="304212" y="6679566"/>
                  </a:lnTo>
                  <a:lnTo>
                    <a:pt x="339758" y="6706529"/>
                  </a:lnTo>
                  <a:lnTo>
                    <a:pt x="376792" y="6731547"/>
                  </a:lnTo>
                  <a:lnTo>
                    <a:pt x="415237" y="6754544"/>
                  </a:lnTo>
                  <a:lnTo>
                    <a:pt x="455018" y="6775443"/>
                  </a:lnTo>
                  <a:lnTo>
                    <a:pt x="496058" y="6794169"/>
                  </a:lnTo>
                  <a:lnTo>
                    <a:pt x="538281" y="6810645"/>
                  </a:lnTo>
                  <a:lnTo>
                    <a:pt x="581612" y="6824796"/>
                  </a:lnTo>
                  <a:lnTo>
                    <a:pt x="625973" y="6836544"/>
                  </a:lnTo>
                  <a:lnTo>
                    <a:pt x="671289" y="6845814"/>
                  </a:lnTo>
                  <a:lnTo>
                    <a:pt x="717483" y="6852530"/>
                  </a:lnTo>
                  <a:lnTo>
                    <a:pt x="764480" y="6856616"/>
                  </a:lnTo>
                  <a:lnTo>
                    <a:pt x="812203" y="6857994"/>
                  </a:lnTo>
                  <a:lnTo>
                    <a:pt x="7798396" y="6857994"/>
                  </a:lnTo>
                  <a:lnTo>
                    <a:pt x="7846119" y="6856616"/>
                  </a:lnTo>
                  <a:lnTo>
                    <a:pt x="7893116" y="6852530"/>
                  </a:lnTo>
                  <a:lnTo>
                    <a:pt x="7939310" y="6845814"/>
                  </a:lnTo>
                  <a:lnTo>
                    <a:pt x="7984626" y="6836544"/>
                  </a:lnTo>
                  <a:lnTo>
                    <a:pt x="8028987" y="6824796"/>
                  </a:lnTo>
                  <a:lnTo>
                    <a:pt x="8072318" y="6810645"/>
                  </a:lnTo>
                  <a:lnTo>
                    <a:pt x="8114541" y="6794169"/>
                  </a:lnTo>
                  <a:lnTo>
                    <a:pt x="8155581" y="6775443"/>
                  </a:lnTo>
                  <a:lnTo>
                    <a:pt x="8195362" y="6754544"/>
                  </a:lnTo>
                  <a:lnTo>
                    <a:pt x="8233807" y="6731547"/>
                  </a:lnTo>
                  <a:lnTo>
                    <a:pt x="8270841" y="6706529"/>
                  </a:lnTo>
                  <a:lnTo>
                    <a:pt x="8306387" y="6679566"/>
                  </a:lnTo>
                  <a:lnTo>
                    <a:pt x="8340368" y="6650735"/>
                  </a:lnTo>
                  <a:lnTo>
                    <a:pt x="8372709" y="6620111"/>
                  </a:lnTo>
                  <a:lnTo>
                    <a:pt x="8403334" y="6587770"/>
                  </a:lnTo>
                  <a:lnTo>
                    <a:pt x="8432167" y="6553789"/>
                  </a:lnTo>
                  <a:lnTo>
                    <a:pt x="8459130" y="6518244"/>
                  </a:lnTo>
                  <a:lnTo>
                    <a:pt x="8484148" y="6481211"/>
                  </a:lnTo>
                  <a:lnTo>
                    <a:pt x="8507146" y="6442767"/>
                  </a:lnTo>
                  <a:lnTo>
                    <a:pt x="8528046" y="6402986"/>
                  </a:lnTo>
                  <a:lnTo>
                    <a:pt x="8546772" y="6361947"/>
                  </a:lnTo>
                  <a:lnTo>
                    <a:pt x="8563249" y="6319724"/>
                  </a:lnTo>
                  <a:lnTo>
                    <a:pt x="8577400" y="6276394"/>
                  </a:lnTo>
                  <a:lnTo>
                    <a:pt x="8589148" y="6232033"/>
                  </a:lnTo>
                  <a:lnTo>
                    <a:pt x="8598419" y="6186717"/>
                  </a:lnTo>
                  <a:lnTo>
                    <a:pt x="8603984" y="6148441"/>
                  </a:lnTo>
                  <a:lnTo>
                    <a:pt x="8007036" y="0"/>
                  </a:lnTo>
                  <a:close/>
                </a:path>
                <a:path w="8604250" h="6858000">
                  <a:moveTo>
                    <a:pt x="8603984" y="0"/>
                  </a:moveTo>
                  <a:lnTo>
                    <a:pt x="8007036" y="0"/>
                  </a:lnTo>
                  <a:lnTo>
                    <a:pt x="8028987" y="5813"/>
                  </a:lnTo>
                  <a:lnTo>
                    <a:pt x="8072318" y="19964"/>
                  </a:lnTo>
                  <a:lnTo>
                    <a:pt x="8114541" y="36441"/>
                  </a:lnTo>
                  <a:lnTo>
                    <a:pt x="8155581" y="55167"/>
                  </a:lnTo>
                  <a:lnTo>
                    <a:pt x="8195362" y="76067"/>
                  </a:lnTo>
                  <a:lnTo>
                    <a:pt x="8233807" y="99064"/>
                  </a:lnTo>
                  <a:lnTo>
                    <a:pt x="8270841" y="124083"/>
                  </a:lnTo>
                  <a:lnTo>
                    <a:pt x="8306387" y="151046"/>
                  </a:lnTo>
                  <a:lnTo>
                    <a:pt x="8340368" y="179878"/>
                  </a:lnTo>
                  <a:lnTo>
                    <a:pt x="8372709" y="210503"/>
                  </a:lnTo>
                  <a:lnTo>
                    <a:pt x="8403334" y="242845"/>
                  </a:lnTo>
                  <a:lnTo>
                    <a:pt x="8432167" y="276826"/>
                  </a:lnTo>
                  <a:lnTo>
                    <a:pt x="8459130" y="312372"/>
                  </a:lnTo>
                  <a:lnTo>
                    <a:pt x="8484148" y="349405"/>
                  </a:lnTo>
                  <a:lnTo>
                    <a:pt x="8507146" y="387851"/>
                  </a:lnTo>
                  <a:lnTo>
                    <a:pt x="8528046" y="427631"/>
                  </a:lnTo>
                  <a:lnTo>
                    <a:pt x="8546772" y="468672"/>
                  </a:lnTo>
                  <a:lnTo>
                    <a:pt x="8563249" y="510895"/>
                  </a:lnTo>
                  <a:lnTo>
                    <a:pt x="8577400" y="554225"/>
                  </a:lnTo>
                  <a:lnTo>
                    <a:pt x="8589148" y="598587"/>
                  </a:lnTo>
                  <a:lnTo>
                    <a:pt x="8598419" y="643903"/>
                  </a:lnTo>
                  <a:lnTo>
                    <a:pt x="8603984" y="682179"/>
                  </a:lnTo>
                  <a:lnTo>
                    <a:pt x="86039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0015" y="0"/>
              <a:ext cx="8604250" cy="6858000"/>
            </a:xfrm>
            <a:custGeom>
              <a:avLst/>
              <a:gdLst/>
              <a:ahLst/>
              <a:cxnLst/>
              <a:rect l="l" t="t" r="r" b="b"/>
              <a:pathLst>
                <a:path w="8604250" h="6858000">
                  <a:moveTo>
                    <a:pt x="8603984" y="6148441"/>
                  </a:moveTo>
                  <a:lnTo>
                    <a:pt x="8598419" y="6186717"/>
                  </a:lnTo>
                  <a:lnTo>
                    <a:pt x="8589148" y="6232033"/>
                  </a:lnTo>
                  <a:lnTo>
                    <a:pt x="8577400" y="6276394"/>
                  </a:lnTo>
                  <a:lnTo>
                    <a:pt x="8563249" y="6319724"/>
                  </a:lnTo>
                  <a:lnTo>
                    <a:pt x="8546772" y="6361947"/>
                  </a:lnTo>
                  <a:lnTo>
                    <a:pt x="8528046" y="6402986"/>
                  </a:lnTo>
                  <a:lnTo>
                    <a:pt x="8507146" y="6442767"/>
                  </a:lnTo>
                  <a:lnTo>
                    <a:pt x="8484148" y="6481211"/>
                  </a:lnTo>
                  <a:lnTo>
                    <a:pt x="8459130" y="6518244"/>
                  </a:lnTo>
                  <a:lnTo>
                    <a:pt x="8432167" y="6553789"/>
                  </a:lnTo>
                  <a:lnTo>
                    <a:pt x="8403334" y="6587770"/>
                  </a:lnTo>
                  <a:lnTo>
                    <a:pt x="8372709" y="6620111"/>
                  </a:lnTo>
                  <a:lnTo>
                    <a:pt x="8340368" y="6650735"/>
                  </a:lnTo>
                  <a:lnTo>
                    <a:pt x="8306387" y="6679566"/>
                  </a:lnTo>
                  <a:lnTo>
                    <a:pt x="8270841" y="6706529"/>
                  </a:lnTo>
                  <a:lnTo>
                    <a:pt x="8233807" y="6731547"/>
                  </a:lnTo>
                  <a:lnTo>
                    <a:pt x="8195362" y="6754544"/>
                  </a:lnTo>
                  <a:lnTo>
                    <a:pt x="8155581" y="6775443"/>
                  </a:lnTo>
                  <a:lnTo>
                    <a:pt x="8114541" y="6794169"/>
                  </a:lnTo>
                  <a:lnTo>
                    <a:pt x="8072318" y="6810645"/>
                  </a:lnTo>
                  <a:lnTo>
                    <a:pt x="8028987" y="6824796"/>
                  </a:lnTo>
                  <a:lnTo>
                    <a:pt x="7984626" y="6836544"/>
                  </a:lnTo>
                  <a:lnTo>
                    <a:pt x="7939310" y="6845814"/>
                  </a:lnTo>
                  <a:lnTo>
                    <a:pt x="7893116" y="6852530"/>
                  </a:lnTo>
                  <a:lnTo>
                    <a:pt x="7846119" y="6856616"/>
                  </a:lnTo>
                  <a:lnTo>
                    <a:pt x="7798396" y="6857994"/>
                  </a:lnTo>
                  <a:lnTo>
                    <a:pt x="812203" y="6857994"/>
                  </a:lnTo>
                  <a:lnTo>
                    <a:pt x="764480" y="6856616"/>
                  </a:lnTo>
                  <a:lnTo>
                    <a:pt x="717483" y="6852530"/>
                  </a:lnTo>
                  <a:lnTo>
                    <a:pt x="671289" y="6845814"/>
                  </a:lnTo>
                  <a:lnTo>
                    <a:pt x="625973" y="6836544"/>
                  </a:lnTo>
                  <a:lnTo>
                    <a:pt x="581612" y="6824796"/>
                  </a:lnTo>
                  <a:lnTo>
                    <a:pt x="538281" y="6810645"/>
                  </a:lnTo>
                  <a:lnTo>
                    <a:pt x="496058" y="6794169"/>
                  </a:lnTo>
                  <a:lnTo>
                    <a:pt x="455018" y="6775443"/>
                  </a:lnTo>
                  <a:lnTo>
                    <a:pt x="415237" y="6754544"/>
                  </a:lnTo>
                  <a:lnTo>
                    <a:pt x="376792" y="6731547"/>
                  </a:lnTo>
                  <a:lnTo>
                    <a:pt x="339758" y="6706529"/>
                  </a:lnTo>
                  <a:lnTo>
                    <a:pt x="304212" y="6679566"/>
                  </a:lnTo>
                  <a:lnTo>
                    <a:pt x="270231" y="6650735"/>
                  </a:lnTo>
                  <a:lnTo>
                    <a:pt x="237890" y="6620111"/>
                  </a:lnTo>
                  <a:lnTo>
                    <a:pt x="207265" y="6587770"/>
                  </a:lnTo>
                  <a:lnTo>
                    <a:pt x="178432" y="6553789"/>
                  </a:lnTo>
                  <a:lnTo>
                    <a:pt x="151469" y="6518244"/>
                  </a:lnTo>
                  <a:lnTo>
                    <a:pt x="126451" y="6481211"/>
                  </a:lnTo>
                  <a:lnTo>
                    <a:pt x="103453" y="6442767"/>
                  </a:lnTo>
                  <a:lnTo>
                    <a:pt x="82553" y="6402986"/>
                  </a:lnTo>
                  <a:lnTo>
                    <a:pt x="63827" y="6361947"/>
                  </a:lnTo>
                  <a:lnTo>
                    <a:pt x="47350" y="6319724"/>
                  </a:lnTo>
                  <a:lnTo>
                    <a:pt x="33199" y="6276394"/>
                  </a:lnTo>
                  <a:lnTo>
                    <a:pt x="21451" y="6232033"/>
                  </a:lnTo>
                  <a:lnTo>
                    <a:pt x="12180" y="6186717"/>
                  </a:lnTo>
                  <a:lnTo>
                    <a:pt x="5464" y="6140523"/>
                  </a:lnTo>
                  <a:lnTo>
                    <a:pt x="1378" y="6093527"/>
                  </a:lnTo>
                  <a:lnTo>
                    <a:pt x="0" y="6045804"/>
                  </a:lnTo>
                  <a:lnTo>
                    <a:pt x="0" y="784816"/>
                  </a:lnTo>
                  <a:lnTo>
                    <a:pt x="1378" y="737094"/>
                  </a:lnTo>
                  <a:lnTo>
                    <a:pt x="5464" y="690097"/>
                  </a:lnTo>
                  <a:lnTo>
                    <a:pt x="12180" y="643903"/>
                  </a:lnTo>
                  <a:lnTo>
                    <a:pt x="21451" y="598587"/>
                  </a:lnTo>
                  <a:lnTo>
                    <a:pt x="33199" y="554225"/>
                  </a:lnTo>
                  <a:lnTo>
                    <a:pt x="47350" y="510895"/>
                  </a:lnTo>
                  <a:lnTo>
                    <a:pt x="63827" y="468672"/>
                  </a:lnTo>
                  <a:lnTo>
                    <a:pt x="82553" y="427631"/>
                  </a:lnTo>
                  <a:lnTo>
                    <a:pt x="103453" y="387851"/>
                  </a:lnTo>
                  <a:lnTo>
                    <a:pt x="126451" y="349405"/>
                  </a:lnTo>
                  <a:lnTo>
                    <a:pt x="151469" y="312372"/>
                  </a:lnTo>
                  <a:lnTo>
                    <a:pt x="178432" y="276826"/>
                  </a:lnTo>
                  <a:lnTo>
                    <a:pt x="207265" y="242845"/>
                  </a:lnTo>
                  <a:lnTo>
                    <a:pt x="237890" y="210503"/>
                  </a:lnTo>
                  <a:lnTo>
                    <a:pt x="270231" y="179878"/>
                  </a:lnTo>
                  <a:lnTo>
                    <a:pt x="304212" y="151046"/>
                  </a:lnTo>
                  <a:lnTo>
                    <a:pt x="339758" y="124083"/>
                  </a:lnTo>
                  <a:lnTo>
                    <a:pt x="376792" y="99064"/>
                  </a:lnTo>
                  <a:lnTo>
                    <a:pt x="415237" y="76067"/>
                  </a:lnTo>
                  <a:lnTo>
                    <a:pt x="455018" y="55167"/>
                  </a:lnTo>
                  <a:lnTo>
                    <a:pt x="496058" y="36441"/>
                  </a:lnTo>
                  <a:lnTo>
                    <a:pt x="538281" y="19964"/>
                  </a:lnTo>
                  <a:lnTo>
                    <a:pt x="581612" y="5813"/>
                  </a:lnTo>
                  <a:lnTo>
                    <a:pt x="603563" y="0"/>
                  </a:lnTo>
                  <a:lnTo>
                    <a:pt x="8007036" y="0"/>
                  </a:lnTo>
                  <a:lnTo>
                    <a:pt x="8603984" y="0"/>
                  </a:lnTo>
                  <a:lnTo>
                    <a:pt x="8603984" y="682179"/>
                  </a:lnTo>
                  <a:lnTo>
                    <a:pt x="8598419" y="643903"/>
                  </a:lnTo>
                  <a:lnTo>
                    <a:pt x="8589148" y="598587"/>
                  </a:lnTo>
                  <a:lnTo>
                    <a:pt x="8577400" y="554225"/>
                  </a:lnTo>
                  <a:lnTo>
                    <a:pt x="8563249" y="510895"/>
                  </a:lnTo>
                  <a:lnTo>
                    <a:pt x="8546772" y="468672"/>
                  </a:lnTo>
                  <a:lnTo>
                    <a:pt x="8528046" y="427631"/>
                  </a:lnTo>
                  <a:lnTo>
                    <a:pt x="8507146" y="387851"/>
                  </a:lnTo>
                  <a:lnTo>
                    <a:pt x="8484148" y="349405"/>
                  </a:lnTo>
                  <a:lnTo>
                    <a:pt x="8459130" y="312372"/>
                  </a:lnTo>
                  <a:lnTo>
                    <a:pt x="8432167" y="276826"/>
                  </a:lnTo>
                  <a:lnTo>
                    <a:pt x="8403334" y="242845"/>
                  </a:lnTo>
                  <a:lnTo>
                    <a:pt x="8372709" y="210503"/>
                  </a:lnTo>
                  <a:lnTo>
                    <a:pt x="8340368" y="179878"/>
                  </a:lnTo>
                  <a:lnTo>
                    <a:pt x="8306387" y="151046"/>
                  </a:lnTo>
                  <a:lnTo>
                    <a:pt x="8270841" y="124083"/>
                  </a:lnTo>
                  <a:lnTo>
                    <a:pt x="8233807" y="99064"/>
                  </a:lnTo>
                  <a:lnTo>
                    <a:pt x="8195362" y="76067"/>
                  </a:lnTo>
                  <a:lnTo>
                    <a:pt x="8155581" y="55167"/>
                  </a:lnTo>
                  <a:lnTo>
                    <a:pt x="8114541" y="36441"/>
                  </a:lnTo>
                  <a:lnTo>
                    <a:pt x="8072318" y="19964"/>
                  </a:lnTo>
                  <a:lnTo>
                    <a:pt x="8028987" y="5813"/>
                  </a:lnTo>
                  <a:lnTo>
                    <a:pt x="8007036" y="0"/>
                  </a:lnTo>
                  <a:lnTo>
                    <a:pt x="8603984" y="6148441"/>
                  </a:lnTo>
                </a:path>
              </a:pathLst>
            </a:custGeom>
            <a:ln w="50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621030"/>
            </a:xfrm>
            <a:custGeom>
              <a:avLst/>
              <a:gdLst/>
              <a:ahLst/>
              <a:cxnLst/>
              <a:rect l="l" t="t" r="r" b="b"/>
              <a:pathLst>
                <a:path w="9144000" h="621030">
                  <a:moveTo>
                    <a:pt x="9144000" y="0"/>
                  </a:moveTo>
                  <a:lnTo>
                    <a:pt x="0" y="0"/>
                  </a:lnTo>
                  <a:lnTo>
                    <a:pt x="0" y="620687"/>
                  </a:lnTo>
                  <a:lnTo>
                    <a:pt x="9144000" y="62068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366FF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9144000" cy="621030"/>
            </a:xfrm>
            <a:custGeom>
              <a:avLst/>
              <a:gdLst/>
              <a:ahLst/>
              <a:cxnLst/>
              <a:rect l="l" t="t" r="r" b="b"/>
              <a:pathLst>
                <a:path w="9144000" h="621030">
                  <a:moveTo>
                    <a:pt x="0" y="0"/>
                  </a:moveTo>
                  <a:lnTo>
                    <a:pt x="9144000" y="0"/>
                  </a:lnTo>
                  <a:lnTo>
                    <a:pt x="9144000" y="620687"/>
                  </a:lnTo>
                  <a:lnTo>
                    <a:pt x="0" y="620687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143675" y="0"/>
                  </a:moveTo>
                  <a:lnTo>
                    <a:pt x="0" y="161924"/>
                  </a:lnTo>
                  <a:lnTo>
                    <a:pt x="47891" y="161924"/>
                  </a:lnTo>
                  <a:lnTo>
                    <a:pt x="47891" y="269874"/>
                  </a:lnTo>
                  <a:lnTo>
                    <a:pt x="239445" y="269874"/>
                  </a:lnTo>
                  <a:lnTo>
                    <a:pt x="239445" y="161924"/>
                  </a:lnTo>
                  <a:lnTo>
                    <a:pt x="287337" y="161924"/>
                  </a:lnTo>
                  <a:lnTo>
                    <a:pt x="143675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47891" y="269874"/>
                  </a:moveTo>
                  <a:lnTo>
                    <a:pt x="47891" y="161924"/>
                  </a:lnTo>
                  <a:lnTo>
                    <a:pt x="0" y="161924"/>
                  </a:lnTo>
                  <a:lnTo>
                    <a:pt x="143675" y="0"/>
                  </a:lnTo>
                  <a:lnTo>
                    <a:pt x="287337" y="161924"/>
                  </a:lnTo>
                  <a:lnTo>
                    <a:pt x="239445" y="161924"/>
                  </a:lnTo>
                  <a:lnTo>
                    <a:pt x="239445" y="269874"/>
                  </a:lnTo>
                  <a:lnTo>
                    <a:pt x="47891" y="269874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0"/>
                  </a:moveTo>
                  <a:lnTo>
                    <a:pt x="0" y="130975"/>
                  </a:lnTo>
                  <a:lnTo>
                    <a:pt x="215900" y="261937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261937"/>
                  </a:moveTo>
                  <a:lnTo>
                    <a:pt x="0" y="130975"/>
                  </a:lnTo>
                  <a:lnTo>
                    <a:pt x="215900" y="0"/>
                  </a:lnTo>
                  <a:lnTo>
                    <a:pt x="215900" y="261937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0" y="261937"/>
                  </a:lnTo>
                  <a:lnTo>
                    <a:pt x="215900" y="130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215900" y="130975"/>
                  </a:lnTo>
                  <a:lnTo>
                    <a:pt x="0" y="261937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31125" y="180125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224891" y="0"/>
                  </a:moveTo>
                  <a:lnTo>
                    <a:pt x="134937" y="84137"/>
                  </a:lnTo>
                  <a:lnTo>
                    <a:pt x="44983" y="0"/>
                  </a:lnTo>
                  <a:lnTo>
                    <a:pt x="0" y="42075"/>
                  </a:lnTo>
                  <a:lnTo>
                    <a:pt x="89954" y="126212"/>
                  </a:lnTo>
                  <a:lnTo>
                    <a:pt x="0" y="210350"/>
                  </a:lnTo>
                  <a:lnTo>
                    <a:pt x="44983" y="252425"/>
                  </a:lnTo>
                  <a:lnTo>
                    <a:pt x="134937" y="168275"/>
                  </a:lnTo>
                  <a:lnTo>
                    <a:pt x="224891" y="252425"/>
                  </a:lnTo>
                  <a:lnTo>
                    <a:pt x="269875" y="210350"/>
                  </a:lnTo>
                  <a:lnTo>
                    <a:pt x="179920" y="126212"/>
                  </a:lnTo>
                  <a:lnTo>
                    <a:pt x="269875" y="42075"/>
                  </a:lnTo>
                  <a:lnTo>
                    <a:pt x="224891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31125" y="180125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0" y="210350"/>
                  </a:moveTo>
                  <a:lnTo>
                    <a:pt x="89954" y="126212"/>
                  </a:lnTo>
                  <a:lnTo>
                    <a:pt x="0" y="42075"/>
                  </a:lnTo>
                  <a:lnTo>
                    <a:pt x="44983" y="0"/>
                  </a:lnTo>
                  <a:lnTo>
                    <a:pt x="134937" y="84137"/>
                  </a:lnTo>
                  <a:lnTo>
                    <a:pt x="224891" y="0"/>
                  </a:lnTo>
                  <a:lnTo>
                    <a:pt x="269875" y="42075"/>
                  </a:lnTo>
                  <a:lnTo>
                    <a:pt x="179920" y="126212"/>
                  </a:lnTo>
                  <a:lnTo>
                    <a:pt x="269875" y="210350"/>
                  </a:lnTo>
                  <a:lnTo>
                    <a:pt x="224891" y="252425"/>
                  </a:lnTo>
                  <a:lnTo>
                    <a:pt x="134937" y="168275"/>
                  </a:lnTo>
                  <a:lnTo>
                    <a:pt x="44983" y="252425"/>
                  </a:lnTo>
                  <a:lnTo>
                    <a:pt x="0" y="210350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5172" y="19811"/>
              <a:ext cx="4443984" cy="603504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196742" y="124380"/>
            <a:ext cx="28867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20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0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os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23900" y="661428"/>
            <a:ext cx="8275320" cy="6042660"/>
            <a:chOff x="723900" y="661428"/>
            <a:chExt cx="8275320" cy="6042660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900" y="661428"/>
              <a:ext cx="8275319" cy="604264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7584" y="764705"/>
              <a:ext cx="8064892" cy="5832647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906095" y="791627"/>
            <a:ext cx="7831455" cy="39452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0A0F1E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El</a:t>
            </a:r>
            <a:r>
              <a:rPr sz="180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grupo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 más</a:t>
            </a:r>
            <a:r>
              <a:rPr sz="1800" b="1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numeroso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de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seres</a:t>
            </a:r>
            <a:r>
              <a:rPr sz="1800" b="1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vivos,</a:t>
            </a:r>
            <a:r>
              <a:rPr sz="1800" b="1" spc="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los</a:t>
            </a:r>
            <a:r>
              <a:rPr sz="18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hay</a:t>
            </a:r>
            <a:r>
              <a:rPr sz="180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terrestres,</a:t>
            </a:r>
            <a:r>
              <a:rPr sz="1800" b="1" spc="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acuáticos </a:t>
            </a:r>
            <a:r>
              <a:rPr sz="1800" b="1" spc="-484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y</a:t>
            </a:r>
            <a:r>
              <a:rPr sz="180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parásitos.</a:t>
            </a:r>
            <a:endParaRPr sz="1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430"/>
              </a:spcBef>
              <a:buClr>
                <a:srgbClr val="0A0F1E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b="1" spc="-5" dirty="0">
                <a:solidFill>
                  <a:srgbClr val="984807"/>
                </a:solidFill>
                <a:latin typeface="Arial"/>
                <a:cs typeface="Arial"/>
              </a:rPr>
              <a:t>Cuerpo</a:t>
            </a:r>
            <a:r>
              <a:rPr sz="1800" b="1" spc="-15" dirty="0">
                <a:solidFill>
                  <a:srgbClr val="984807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984807"/>
                </a:solidFill>
                <a:latin typeface="Arial"/>
                <a:cs typeface="Arial"/>
              </a:rPr>
              <a:t>segmentado</a:t>
            </a:r>
            <a:r>
              <a:rPr sz="1800" b="1" spc="5" dirty="0">
                <a:solidFill>
                  <a:srgbClr val="984807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en </a:t>
            </a:r>
            <a:r>
              <a:rPr sz="1800" b="1" i="1" spc="-10" dirty="0">
                <a:solidFill>
                  <a:srgbClr val="17375E"/>
                </a:solidFill>
                <a:latin typeface="Arial"/>
                <a:cs typeface="Arial"/>
              </a:rPr>
              <a:t>cabeza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,</a:t>
            </a:r>
            <a:r>
              <a:rPr sz="1800" b="1" spc="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17375E"/>
                </a:solidFill>
                <a:latin typeface="Arial"/>
                <a:cs typeface="Arial"/>
              </a:rPr>
              <a:t>tórax</a:t>
            </a:r>
            <a:r>
              <a:rPr sz="1800" b="1" i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y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17375E"/>
                </a:solidFill>
                <a:latin typeface="Arial"/>
                <a:cs typeface="Arial"/>
              </a:rPr>
              <a:t>abdomen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55600" marR="560705" indent="-342900">
              <a:lnSpc>
                <a:spcPct val="100000"/>
              </a:lnSpc>
              <a:spcBef>
                <a:spcPts val="434"/>
              </a:spcBef>
              <a:buClr>
                <a:srgbClr val="0A0F1E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b="1" spc="-5" dirty="0">
                <a:solidFill>
                  <a:srgbClr val="984807"/>
                </a:solidFill>
                <a:latin typeface="Arial"/>
                <a:cs typeface="Arial"/>
              </a:rPr>
              <a:t>Exoesqueleto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de </a:t>
            </a:r>
            <a:r>
              <a:rPr sz="1800" b="1" dirty="0">
                <a:solidFill>
                  <a:srgbClr val="953735"/>
                </a:solidFill>
                <a:latin typeface="Arial"/>
                <a:cs typeface="Arial"/>
              </a:rPr>
              <a:t>quitina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que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mudan periódicamente para poder </a:t>
            </a:r>
            <a:r>
              <a:rPr sz="1800" b="1" spc="-49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7375E"/>
                </a:solidFill>
                <a:latin typeface="Arial"/>
                <a:cs typeface="Arial"/>
              </a:rPr>
              <a:t>crecer.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0A0F1E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b="1" spc="-10" dirty="0">
                <a:solidFill>
                  <a:srgbClr val="984807"/>
                </a:solidFill>
                <a:latin typeface="Arial"/>
                <a:cs typeface="Arial"/>
              </a:rPr>
              <a:t>Apéndices</a:t>
            </a:r>
            <a:r>
              <a:rPr sz="1800" b="1" spc="20" dirty="0">
                <a:solidFill>
                  <a:srgbClr val="984807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984807"/>
                </a:solidFill>
                <a:latin typeface="Arial"/>
                <a:cs typeface="Arial"/>
              </a:rPr>
              <a:t>articulados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:</a:t>
            </a:r>
            <a:r>
              <a:rPr sz="180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especializados</a:t>
            </a:r>
            <a:r>
              <a:rPr sz="18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en</a:t>
            </a:r>
            <a:r>
              <a:rPr sz="18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diferentes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funciones.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390"/>
              </a:spcBef>
              <a:buClr>
                <a:srgbClr val="0A0F1E"/>
              </a:buClr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600" b="1" spc="-10" dirty="0">
                <a:solidFill>
                  <a:srgbClr val="17375E"/>
                </a:solidFill>
                <a:latin typeface="Arial"/>
                <a:cs typeface="Arial"/>
              </a:rPr>
              <a:t>Antenas:</a:t>
            </a:r>
            <a:r>
              <a:rPr sz="1600" b="1" spc="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apéndices</a:t>
            </a:r>
            <a:r>
              <a:rPr sz="16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sensoriales,</a:t>
            </a:r>
            <a:endParaRPr sz="1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385"/>
              </a:spcBef>
              <a:buClr>
                <a:srgbClr val="0A0F1E"/>
              </a:buClr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Quelíceros: alimentación</a:t>
            </a:r>
            <a:endParaRPr sz="1600">
              <a:latin typeface="Arial"/>
              <a:cs typeface="Arial"/>
            </a:endParaRPr>
          </a:p>
          <a:p>
            <a:pPr marL="756920" marR="151765" lvl="1" indent="-287020">
              <a:lnSpc>
                <a:spcPct val="100000"/>
              </a:lnSpc>
              <a:spcBef>
                <a:spcPts val="385"/>
              </a:spcBef>
              <a:buClr>
                <a:srgbClr val="0A0F1E"/>
              </a:buClr>
              <a:buFont typeface="Arial MT"/>
              <a:buChar char="–"/>
              <a:tabLst>
                <a:tab pos="756285" algn="l"/>
                <a:tab pos="757555" algn="l"/>
              </a:tabLst>
            </a:pP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Patas marchadoras,</a:t>
            </a:r>
            <a:r>
              <a:rPr sz="1600" b="1" spc="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el</a:t>
            </a:r>
            <a:r>
              <a:rPr sz="1600" b="1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número</a:t>
            </a:r>
            <a:r>
              <a:rPr sz="1600" b="1" spc="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de</a:t>
            </a:r>
            <a:r>
              <a:rPr sz="1600" b="1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patas</a:t>
            </a:r>
            <a:r>
              <a:rPr sz="1600" b="1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es</a:t>
            </a:r>
            <a:r>
              <a:rPr sz="1600" b="1" spc="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el</a:t>
            </a:r>
            <a:r>
              <a:rPr sz="1600" b="1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criterio</a:t>
            </a:r>
            <a:r>
              <a:rPr sz="1600" b="1" spc="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Arial"/>
                <a:cs typeface="Arial"/>
              </a:rPr>
              <a:t>que</a:t>
            </a:r>
            <a:r>
              <a:rPr sz="1600" b="1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se</a:t>
            </a:r>
            <a:r>
              <a:rPr sz="1600" b="1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utiliza</a:t>
            </a:r>
            <a:r>
              <a:rPr sz="1600" b="1" spc="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para </a:t>
            </a:r>
            <a:r>
              <a:rPr sz="1600" b="1" spc="-4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clasificarlos.</a:t>
            </a:r>
            <a:endParaRPr sz="1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425"/>
              </a:spcBef>
              <a:buClr>
                <a:srgbClr val="0A0F1E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Simetría</a:t>
            </a:r>
            <a:r>
              <a:rPr sz="1800" b="1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bilateral.</a:t>
            </a:r>
            <a:endParaRPr sz="1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430"/>
              </a:spcBef>
              <a:buClr>
                <a:srgbClr val="0A0F1E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Reproducción</a:t>
            </a:r>
            <a:r>
              <a:rPr sz="1800" b="1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sexual.</a:t>
            </a:r>
            <a:endParaRPr sz="1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434"/>
              </a:spcBef>
              <a:buClr>
                <a:srgbClr val="0A0F1E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Ovíparos.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01418" y="3650506"/>
            <a:ext cx="3837805" cy="289480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21" y="0"/>
            <a:ext cx="9135745" cy="6858000"/>
          </a:xfrm>
          <a:custGeom>
            <a:avLst/>
            <a:gdLst/>
            <a:ahLst/>
            <a:cxnLst/>
            <a:rect l="l" t="t" r="r" b="b"/>
            <a:pathLst>
              <a:path w="9135745" h="6858000">
                <a:moveTo>
                  <a:pt x="9135478" y="0"/>
                </a:moveTo>
                <a:lnTo>
                  <a:pt x="0" y="0"/>
                </a:lnTo>
                <a:lnTo>
                  <a:pt x="0" y="6858000"/>
                </a:lnTo>
                <a:lnTo>
                  <a:pt x="9135478" y="6858000"/>
                </a:lnTo>
                <a:lnTo>
                  <a:pt x="9135478" y="0"/>
                </a:lnTo>
                <a:close/>
              </a:path>
            </a:pathLst>
          </a:custGeom>
          <a:solidFill>
            <a:srgbClr val="3366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25400" y="0"/>
            <a:ext cx="9194800" cy="6908800"/>
            <a:chOff x="-25400" y="0"/>
            <a:chExt cx="9194800" cy="6908800"/>
          </a:xfrm>
        </p:grpSpPr>
        <p:sp>
          <p:nvSpPr>
            <p:cNvPr id="4" name="object 4"/>
            <p:cNvSpPr/>
            <p:nvPr/>
          </p:nvSpPr>
          <p:spPr>
            <a:xfrm>
              <a:off x="8521" y="0"/>
              <a:ext cx="9135745" cy="6858000"/>
            </a:xfrm>
            <a:custGeom>
              <a:avLst/>
              <a:gdLst/>
              <a:ahLst/>
              <a:cxnLst/>
              <a:rect l="l" t="t" r="r" b="b"/>
              <a:pathLst>
                <a:path w="9135745" h="6858000">
                  <a:moveTo>
                    <a:pt x="0" y="0"/>
                  </a:moveTo>
                  <a:lnTo>
                    <a:pt x="9135478" y="0"/>
                  </a:lnTo>
                </a:path>
                <a:path w="9135745" h="6858000">
                  <a:moveTo>
                    <a:pt x="9135478" y="6858000"/>
                  </a:moveTo>
                  <a:lnTo>
                    <a:pt x="0" y="685800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0015" y="0"/>
              <a:ext cx="8604250" cy="6858000"/>
            </a:xfrm>
            <a:custGeom>
              <a:avLst/>
              <a:gdLst/>
              <a:ahLst/>
              <a:cxnLst/>
              <a:rect l="l" t="t" r="r" b="b"/>
              <a:pathLst>
                <a:path w="8604250" h="6858000">
                  <a:moveTo>
                    <a:pt x="8007036" y="0"/>
                  </a:moveTo>
                  <a:lnTo>
                    <a:pt x="603563" y="0"/>
                  </a:lnTo>
                  <a:lnTo>
                    <a:pt x="581612" y="5813"/>
                  </a:lnTo>
                  <a:lnTo>
                    <a:pt x="538281" y="19964"/>
                  </a:lnTo>
                  <a:lnTo>
                    <a:pt x="496058" y="36441"/>
                  </a:lnTo>
                  <a:lnTo>
                    <a:pt x="455018" y="55167"/>
                  </a:lnTo>
                  <a:lnTo>
                    <a:pt x="415237" y="76067"/>
                  </a:lnTo>
                  <a:lnTo>
                    <a:pt x="376792" y="99064"/>
                  </a:lnTo>
                  <a:lnTo>
                    <a:pt x="339758" y="124083"/>
                  </a:lnTo>
                  <a:lnTo>
                    <a:pt x="304212" y="151046"/>
                  </a:lnTo>
                  <a:lnTo>
                    <a:pt x="270231" y="179878"/>
                  </a:lnTo>
                  <a:lnTo>
                    <a:pt x="237890" y="210503"/>
                  </a:lnTo>
                  <a:lnTo>
                    <a:pt x="207265" y="242845"/>
                  </a:lnTo>
                  <a:lnTo>
                    <a:pt x="178432" y="276826"/>
                  </a:lnTo>
                  <a:lnTo>
                    <a:pt x="151469" y="312372"/>
                  </a:lnTo>
                  <a:lnTo>
                    <a:pt x="126451" y="349405"/>
                  </a:lnTo>
                  <a:lnTo>
                    <a:pt x="103453" y="387851"/>
                  </a:lnTo>
                  <a:lnTo>
                    <a:pt x="82553" y="427631"/>
                  </a:lnTo>
                  <a:lnTo>
                    <a:pt x="63827" y="468672"/>
                  </a:lnTo>
                  <a:lnTo>
                    <a:pt x="47350" y="510895"/>
                  </a:lnTo>
                  <a:lnTo>
                    <a:pt x="33199" y="554225"/>
                  </a:lnTo>
                  <a:lnTo>
                    <a:pt x="21451" y="598587"/>
                  </a:lnTo>
                  <a:lnTo>
                    <a:pt x="12180" y="643903"/>
                  </a:lnTo>
                  <a:lnTo>
                    <a:pt x="5464" y="690097"/>
                  </a:lnTo>
                  <a:lnTo>
                    <a:pt x="1378" y="737094"/>
                  </a:lnTo>
                  <a:lnTo>
                    <a:pt x="0" y="784816"/>
                  </a:lnTo>
                  <a:lnTo>
                    <a:pt x="0" y="6045804"/>
                  </a:lnTo>
                  <a:lnTo>
                    <a:pt x="1378" y="6093527"/>
                  </a:lnTo>
                  <a:lnTo>
                    <a:pt x="5464" y="6140523"/>
                  </a:lnTo>
                  <a:lnTo>
                    <a:pt x="12180" y="6186717"/>
                  </a:lnTo>
                  <a:lnTo>
                    <a:pt x="21451" y="6232033"/>
                  </a:lnTo>
                  <a:lnTo>
                    <a:pt x="33199" y="6276394"/>
                  </a:lnTo>
                  <a:lnTo>
                    <a:pt x="47350" y="6319724"/>
                  </a:lnTo>
                  <a:lnTo>
                    <a:pt x="63827" y="6361947"/>
                  </a:lnTo>
                  <a:lnTo>
                    <a:pt x="82553" y="6402986"/>
                  </a:lnTo>
                  <a:lnTo>
                    <a:pt x="103453" y="6442767"/>
                  </a:lnTo>
                  <a:lnTo>
                    <a:pt x="126451" y="6481211"/>
                  </a:lnTo>
                  <a:lnTo>
                    <a:pt x="151469" y="6518244"/>
                  </a:lnTo>
                  <a:lnTo>
                    <a:pt x="178432" y="6553789"/>
                  </a:lnTo>
                  <a:lnTo>
                    <a:pt x="207265" y="6587770"/>
                  </a:lnTo>
                  <a:lnTo>
                    <a:pt x="237890" y="6620111"/>
                  </a:lnTo>
                  <a:lnTo>
                    <a:pt x="270231" y="6650735"/>
                  </a:lnTo>
                  <a:lnTo>
                    <a:pt x="304212" y="6679566"/>
                  </a:lnTo>
                  <a:lnTo>
                    <a:pt x="339758" y="6706529"/>
                  </a:lnTo>
                  <a:lnTo>
                    <a:pt x="376792" y="6731547"/>
                  </a:lnTo>
                  <a:lnTo>
                    <a:pt x="415237" y="6754544"/>
                  </a:lnTo>
                  <a:lnTo>
                    <a:pt x="455018" y="6775443"/>
                  </a:lnTo>
                  <a:lnTo>
                    <a:pt x="496058" y="6794169"/>
                  </a:lnTo>
                  <a:lnTo>
                    <a:pt x="538281" y="6810645"/>
                  </a:lnTo>
                  <a:lnTo>
                    <a:pt x="581612" y="6824796"/>
                  </a:lnTo>
                  <a:lnTo>
                    <a:pt x="625973" y="6836544"/>
                  </a:lnTo>
                  <a:lnTo>
                    <a:pt x="671289" y="6845814"/>
                  </a:lnTo>
                  <a:lnTo>
                    <a:pt x="717483" y="6852530"/>
                  </a:lnTo>
                  <a:lnTo>
                    <a:pt x="764480" y="6856616"/>
                  </a:lnTo>
                  <a:lnTo>
                    <a:pt x="812203" y="6857994"/>
                  </a:lnTo>
                  <a:lnTo>
                    <a:pt x="7798396" y="6857994"/>
                  </a:lnTo>
                  <a:lnTo>
                    <a:pt x="7846119" y="6856616"/>
                  </a:lnTo>
                  <a:lnTo>
                    <a:pt x="7893116" y="6852530"/>
                  </a:lnTo>
                  <a:lnTo>
                    <a:pt x="7939310" y="6845814"/>
                  </a:lnTo>
                  <a:lnTo>
                    <a:pt x="7984626" y="6836544"/>
                  </a:lnTo>
                  <a:lnTo>
                    <a:pt x="8028987" y="6824796"/>
                  </a:lnTo>
                  <a:lnTo>
                    <a:pt x="8072318" y="6810645"/>
                  </a:lnTo>
                  <a:lnTo>
                    <a:pt x="8114541" y="6794169"/>
                  </a:lnTo>
                  <a:lnTo>
                    <a:pt x="8155581" y="6775443"/>
                  </a:lnTo>
                  <a:lnTo>
                    <a:pt x="8195362" y="6754544"/>
                  </a:lnTo>
                  <a:lnTo>
                    <a:pt x="8233807" y="6731547"/>
                  </a:lnTo>
                  <a:lnTo>
                    <a:pt x="8270841" y="6706529"/>
                  </a:lnTo>
                  <a:lnTo>
                    <a:pt x="8306387" y="6679566"/>
                  </a:lnTo>
                  <a:lnTo>
                    <a:pt x="8340368" y="6650735"/>
                  </a:lnTo>
                  <a:lnTo>
                    <a:pt x="8372709" y="6620111"/>
                  </a:lnTo>
                  <a:lnTo>
                    <a:pt x="8403334" y="6587770"/>
                  </a:lnTo>
                  <a:lnTo>
                    <a:pt x="8432167" y="6553789"/>
                  </a:lnTo>
                  <a:lnTo>
                    <a:pt x="8459130" y="6518244"/>
                  </a:lnTo>
                  <a:lnTo>
                    <a:pt x="8484148" y="6481211"/>
                  </a:lnTo>
                  <a:lnTo>
                    <a:pt x="8507146" y="6442767"/>
                  </a:lnTo>
                  <a:lnTo>
                    <a:pt x="8528046" y="6402986"/>
                  </a:lnTo>
                  <a:lnTo>
                    <a:pt x="8546772" y="6361947"/>
                  </a:lnTo>
                  <a:lnTo>
                    <a:pt x="8563249" y="6319724"/>
                  </a:lnTo>
                  <a:lnTo>
                    <a:pt x="8577400" y="6276394"/>
                  </a:lnTo>
                  <a:lnTo>
                    <a:pt x="8589148" y="6232033"/>
                  </a:lnTo>
                  <a:lnTo>
                    <a:pt x="8598419" y="6186717"/>
                  </a:lnTo>
                  <a:lnTo>
                    <a:pt x="8603984" y="6148441"/>
                  </a:lnTo>
                  <a:lnTo>
                    <a:pt x="8007036" y="0"/>
                  </a:lnTo>
                  <a:close/>
                </a:path>
                <a:path w="8604250" h="6858000">
                  <a:moveTo>
                    <a:pt x="8603984" y="0"/>
                  </a:moveTo>
                  <a:lnTo>
                    <a:pt x="8007036" y="0"/>
                  </a:lnTo>
                  <a:lnTo>
                    <a:pt x="8028987" y="5813"/>
                  </a:lnTo>
                  <a:lnTo>
                    <a:pt x="8072318" y="19964"/>
                  </a:lnTo>
                  <a:lnTo>
                    <a:pt x="8114541" y="36441"/>
                  </a:lnTo>
                  <a:lnTo>
                    <a:pt x="8155581" y="55167"/>
                  </a:lnTo>
                  <a:lnTo>
                    <a:pt x="8195362" y="76067"/>
                  </a:lnTo>
                  <a:lnTo>
                    <a:pt x="8233807" y="99064"/>
                  </a:lnTo>
                  <a:lnTo>
                    <a:pt x="8270841" y="124083"/>
                  </a:lnTo>
                  <a:lnTo>
                    <a:pt x="8306387" y="151046"/>
                  </a:lnTo>
                  <a:lnTo>
                    <a:pt x="8340368" y="179878"/>
                  </a:lnTo>
                  <a:lnTo>
                    <a:pt x="8372709" y="210503"/>
                  </a:lnTo>
                  <a:lnTo>
                    <a:pt x="8403334" y="242845"/>
                  </a:lnTo>
                  <a:lnTo>
                    <a:pt x="8432167" y="276826"/>
                  </a:lnTo>
                  <a:lnTo>
                    <a:pt x="8459130" y="312372"/>
                  </a:lnTo>
                  <a:lnTo>
                    <a:pt x="8484148" y="349405"/>
                  </a:lnTo>
                  <a:lnTo>
                    <a:pt x="8507146" y="387851"/>
                  </a:lnTo>
                  <a:lnTo>
                    <a:pt x="8528046" y="427631"/>
                  </a:lnTo>
                  <a:lnTo>
                    <a:pt x="8546772" y="468672"/>
                  </a:lnTo>
                  <a:lnTo>
                    <a:pt x="8563249" y="510895"/>
                  </a:lnTo>
                  <a:lnTo>
                    <a:pt x="8577400" y="554225"/>
                  </a:lnTo>
                  <a:lnTo>
                    <a:pt x="8589148" y="598587"/>
                  </a:lnTo>
                  <a:lnTo>
                    <a:pt x="8598419" y="643903"/>
                  </a:lnTo>
                  <a:lnTo>
                    <a:pt x="8603984" y="682179"/>
                  </a:lnTo>
                  <a:lnTo>
                    <a:pt x="86039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0015" y="0"/>
              <a:ext cx="8604250" cy="6858000"/>
            </a:xfrm>
            <a:custGeom>
              <a:avLst/>
              <a:gdLst/>
              <a:ahLst/>
              <a:cxnLst/>
              <a:rect l="l" t="t" r="r" b="b"/>
              <a:pathLst>
                <a:path w="8604250" h="6858000">
                  <a:moveTo>
                    <a:pt x="8603984" y="6148441"/>
                  </a:moveTo>
                  <a:lnTo>
                    <a:pt x="8598419" y="6186717"/>
                  </a:lnTo>
                  <a:lnTo>
                    <a:pt x="8589148" y="6232033"/>
                  </a:lnTo>
                  <a:lnTo>
                    <a:pt x="8577400" y="6276394"/>
                  </a:lnTo>
                  <a:lnTo>
                    <a:pt x="8563249" y="6319724"/>
                  </a:lnTo>
                  <a:lnTo>
                    <a:pt x="8546772" y="6361947"/>
                  </a:lnTo>
                  <a:lnTo>
                    <a:pt x="8528046" y="6402986"/>
                  </a:lnTo>
                  <a:lnTo>
                    <a:pt x="8507146" y="6442767"/>
                  </a:lnTo>
                  <a:lnTo>
                    <a:pt x="8484148" y="6481211"/>
                  </a:lnTo>
                  <a:lnTo>
                    <a:pt x="8459130" y="6518244"/>
                  </a:lnTo>
                  <a:lnTo>
                    <a:pt x="8432167" y="6553789"/>
                  </a:lnTo>
                  <a:lnTo>
                    <a:pt x="8403334" y="6587770"/>
                  </a:lnTo>
                  <a:lnTo>
                    <a:pt x="8372709" y="6620111"/>
                  </a:lnTo>
                  <a:lnTo>
                    <a:pt x="8340368" y="6650735"/>
                  </a:lnTo>
                  <a:lnTo>
                    <a:pt x="8306387" y="6679566"/>
                  </a:lnTo>
                  <a:lnTo>
                    <a:pt x="8270841" y="6706529"/>
                  </a:lnTo>
                  <a:lnTo>
                    <a:pt x="8233807" y="6731547"/>
                  </a:lnTo>
                  <a:lnTo>
                    <a:pt x="8195362" y="6754544"/>
                  </a:lnTo>
                  <a:lnTo>
                    <a:pt x="8155581" y="6775443"/>
                  </a:lnTo>
                  <a:lnTo>
                    <a:pt x="8114541" y="6794169"/>
                  </a:lnTo>
                  <a:lnTo>
                    <a:pt x="8072318" y="6810645"/>
                  </a:lnTo>
                  <a:lnTo>
                    <a:pt x="8028987" y="6824796"/>
                  </a:lnTo>
                  <a:lnTo>
                    <a:pt x="7984626" y="6836544"/>
                  </a:lnTo>
                  <a:lnTo>
                    <a:pt x="7939310" y="6845814"/>
                  </a:lnTo>
                  <a:lnTo>
                    <a:pt x="7893116" y="6852530"/>
                  </a:lnTo>
                  <a:lnTo>
                    <a:pt x="7846119" y="6856616"/>
                  </a:lnTo>
                  <a:lnTo>
                    <a:pt x="7798396" y="6857994"/>
                  </a:lnTo>
                  <a:lnTo>
                    <a:pt x="812203" y="6857994"/>
                  </a:lnTo>
                  <a:lnTo>
                    <a:pt x="764480" y="6856616"/>
                  </a:lnTo>
                  <a:lnTo>
                    <a:pt x="717483" y="6852530"/>
                  </a:lnTo>
                  <a:lnTo>
                    <a:pt x="671289" y="6845814"/>
                  </a:lnTo>
                  <a:lnTo>
                    <a:pt x="625973" y="6836544"/>
                  </a:lnTo>
                  <a:lnTo>
                    <a:pt x="581612" y="6824796"/>
                  </a:lnTo>
                  <a:lnTo>
                    <a:pt x="538281" y="6810645"/>
                  </a:lnTo>
                  <a:lnTo>
                    <a:pt x="496058" y="6794169"/>
                  </a:lnTo>
                  <a:lnTo>
                    <a:pt x="455018" y="6775443"/>
                  </a:lnTo>
                  <a:lnTo>
                    <a:pt x="415237" y="6754544"/>
                  </a:lnTo>
                  <a:lnTo>
                    <a:pt x="376792" y="6731547"/>
                  </a:lnTo>
                  <a:lnTo>
                    <a:pt x="339758" y="6706529"/>
                  </a:lnTo>
                  <a:lnTo>
                    <a:pt x="304212" y="6679566"/>
                  </a:lnTo>
                  <a:lnTo>
                    <a:pt x="270231" y="6650735"/>
                  </a:lnTo>
                  <a:lnTo>
                    <a:pt x="237890" y="6620111"/>
                  </a:lnTo>
                  <a:lnTo>
                    <a:pt x="207265" y="6587770"/>
                  </a:lnTo>
                  <a:lnTo>
                    <a:pt x="178432" y="6553789"/>
                  </a:lnTo>
                  <a:lnTo>
                    <a:pt x="151469" y="6518244"/>
                  </a:lnTo>
                  <a:lnTo>
                    <a:pt x="126451" y="6481211"/>
                  </a:lnTo>
                  <a:lnTo>
                    <a:pt x="103453" y="6442767"/>
                  </a:lnTo>
                  <a:lnTo>
                    <a:pt x="82553" y="6402986"/>
                  </a:lnTo>
                  <a:lnTo>
                    <a:pt x="63827" y="6361947"/>
                  </a:lnTo>
                  <a:lnTo>
                    <a:pt x="47350" y="6319724"/>
                  </a:lnTo>
                  <a:lnTo>
                    <a:pt x="33199" y="6276394"/>
                  </a:lnTo>
                  <a:lnTo>
                    <a:pt x="21451" y="6232033"/>
                  </a:lnTo>
                  <a:lnTo>
                    <a:pt x="12180" y="6186717"/>
                  </a:lnTo>
                  <a:lnTo>
                    <a:pt x="5464" y="6140523"/>
                  </a:lnTo>
                  <a:lnTo>
                    <a:pt x="1378" y="6093527"/>
                  </a:lnTo>
                  <a:lnTo>
                    <a:pt x="0" y="6045804"/>
                  </a:lnTo>
                  <a:lnTo>
                    <a:pt x="0" y="784816"/>
                  </a:lnTo>
                  <a:lnTo>
                    <a:pt x="1378" y="737094"/>
                  </a:lnTo>
                  <a:lnTo>
                    <a:pt x="5464" y="690097"/>
                  </a:lnTo>
                  <a:lnTo>
                    <a:pt x="12180" y="643903"/>
                  </a:lnTo>
                  <a:lnTo>
                    <a:pt x="21451" y="598587"/>
                  </a:lnTo>
                  <a:lnTo>
                    <a:pt x="33199" y="554225"/>
                  </a:lnTo>
                  <a:lnTo>
                    <a:pt x="47350" y="510895"/>
                  </a:lnTo>
                  <a:lnTo>
                    <a:pt x="63827" y="468672"/>
                  </a:lnTo>
                  <a:lnTo>
                    <a:pt x="82553" y="427631"/>
                  </a:lnTo>
                  <a:lnTo>
                    <a:pt x="103453" y="387851"/>
                  </a:lnTo>
                  <a:lnTo>
                    <a:pt x="126451" y="349405"/>
                  </a:lnTo>
                  <a:lnTo>
                    <a:pt x="151469" y="312372"/>
                  </a:lnTo>
                  <a:lnTo>
                    <a:pt x="178432" y="276826"/>
                  </a:lnTo>
                  <a:lnTo>
                    <a:pt x="207265" y="242845"/>
                  </a:lnTo>
                  <a:lnTo>
                    <a:pt x="237890" y="210503"/>
                  </a:lnTo>
                  <a:lnTo>
                    <a:pt x="270231" y="179878"/>
                  </a:lnTo>
                  <a:lnTo>
                    <a:pt x="304212" y="151046"/>
                  </a:lnTo>
                  <a:lnTo>
                    <a:pt x="339758" y="124083"/>
                  </a:lnTo>
                  <a:lnTo>
                    <a:pt x="376792" y="99064"/>
                  </a:lnTo>
                  <a:lnTo>
                    <a:pt x="415237" y="76067"/>
                  </a:lnTo>
                  <a:lnTo>
                    <a:pt x="455018" y="55167"/>
                  </a:lnTo>
                  <a:lnTo>
                    <a:pt x="496058" y="36441"/>
                  </a:lnTo>
                  <a:lnTo>
                    <a:pt x="538281" y="19964"/>
                  </a:lnTo>
                  <a:lnTo>
                    <a:pt x="581612" y="5813"/>
                  </a:lnTo>
                  <a:lnTo>
                    <a:pt x="603563" y="0"/>
                  </a:lnTo>
                  <a:lnTo>
                    <a:pt x="8007036" y="0"/>
                  </a:lnTo>
                  <a:lnTo>
                    <a:pt x="8603984" y="0"/>
                  </a:lnTo>
                  <a:lnTo>
                    <a:pt x="8603984" y="682179"/>
                  </a:lnTo>
                  <a:lnTo>
                    <a:pt x="8598419" y="643903"/>
                  </a:lnTo>
                  <a:lnTo>
                    <a:pt x="8589148" y="598587"/>
                  </a:lnTo>
                  <a:lnTo>
                    <a:pt x="8577400" y="554225"/>
                  </a:lnTo>
                  <a:lnTo>
                    <a:pt x="8563249" y="510895"/>
                  </a:lnTo>
                  <a:lnTo>
                    <a:pt x="8546772" y="468672"/>
                  </a:lnTo>
                  <a:lnTo>
                    <a:pt x="8528046" y="427631"/>
                  </a:lnTo>
                  <a:lnTo>
                    <a:pt x="8507146" y="387851"/>
                  </a:lnTo>
                  <a:lnTo>
                    <a:pt x="8484148" y="349405"/>
                  </a:lnTo>
                  <a:lnTo>
                    <a:pt x="8459130" y="312372"/>
                  </a:lnTo>
                  <a:lnTo>
                    <a:pt x="8432167" y="276826"/>
                  </a:lnTo>
                  <a:lnTo>
                    <a:pt x="8403334" y="242845"/>
                  </a:lnTo>
                  <a:lnTo>
                    <a:pt x="8372709" y="210503"/>
                  </a:lnTo>
                  <a:lnTo>
                    <a:pt x="8340368" y="179878"/>
                  </a:lnTo>
                  <a:lnTo>
                    <a:pt x="8306387" y="151046"/>
                  </a:lnTo>
                  <a:lnTo>
                    <a:pt x="8270841" y="124083"/>
                  </a:lnTo>
                  <a:lnTo>
                    <a:pt x="8233807" y="99064"/>
                  </a:lnTo>
                  <a:lnTo>
                    <a:pt x="8195362" y="76067"/>
                  </a:lnTo>
                  <a:lnTo>
                    <a:pt x="8155581" y="55167"/>
                  </a:lnTo>
                  <a:lnTo>
                    <a:pt x="8114541" y="36441"/>
                  </a:lnTo>
                  <a:lnTo>
                    <a:pt x="8072318" y="19964"/>
                  </a:lnTo>
                  <a:lnTo>
                    <a:pt x="8028987" y="5813"/>
                  </a:lnTo>
                  <a:lnTo>
                    <a:pt x="8007036" y="0"/>
                  </a:lnTo>
                  <a:lnTo>
                    <a:pt x="8603984" y="6148441"/>
                  </a:lnTo>
                </a:path>
              </a:pathLst>
            </a:custGeom>
            <a:ln w="50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621030"/>
            </a:xfrm>
            <a:custGeom>
              <a:avLst/>
              <a:gdLst/>
              <a:ahLst/>
              <a:cxnLst/>
              <a:rect l="l" t="t" r="r" b="b"/>
              <a:pathLst>
                <a:path w="9144000" h="621030">
                  <a:moveTo>
                    <a:pt x="9144000" y="0"/>
                  </a:moveTo>
                  <a:lnTo>
                    <a:pt x="0" y="0"/>
                  </a:lnTo>
                  <a:lnTo>
                    <a:pt x="0" y="620687"/>
                  </a:lnTo>
                  <a:lnTo>
                    <a:pt x="9144000" y="62068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366FF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9144000" cy="621030"/>
            </a:xfrm>
            <a:custGeom>
              <a:avLst/>
              <a:gdLst/>
              <a:ahLst/>
              <a:cxnLst/>
              <a:rect l="l" t="t" r="r" b="b"/>
              <a:pathLst>
                <a:path w="9144000" h="621030">
                  <a:moveTo>
                    <a:pt x="0" y="0"/>
                  </a:moveTo>
                  <a:lnTo>
                    <a:pt x="9144000" y="0"/>
                  </a:lnTo>
                  <a:lnTo>
                    <a:pt x="9144000" y="620687"/>
                  </a:lnTo>
                  <a:lnTo>
                    <a:pt x="0" y="620687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143675" y="0"/>
                  </a:moveTo>
                  <a:lnTo>
                    <a:pt x="0" y="161924"/>
                  </a:lnTo>
                  <a:lnTo>
                    <a:pt x="47891" y="161924"/>
                  </a:lnTo>
                  <a:lnTo>
                    <a:pt x="47891" y="269874"/>
                  </a:lnTo>
                  <a:lnTo>
                    <a:pt x="239445" y="269874"/>
                  </a:lnTo>
                  <a:lnTo>
                    <a:pt x="239445" y="161924"/>
                  </a:lnTo>
                  <a:lnTo>
                    <a:pt x="287337" y="161924"/>
                  </a:lnTo>
                  <a:lnTo>
                    <a:pt x="143675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47891" y="269874"/>
                  </a:moveTo>
                  <a:lnTo>
                    <a:pt x="47891" y="161924"/>
                  </a:lnTo>
                  <a:lnTo>
                    <a:pt x="0" y="161924"/>
                  </a:lnTo>
                  <a:lnTo>
                    <a:pt x="143675" y="0"/>
                  </a:lnTo>
                  <a:lnTo>
                    <a:pt x="287337" y="161924"/>
                  </a:lnTo>
                  <a:lnTo>
                    <a:pt x="239445" y="161924"/>
                  </a:lnTo>
                  <a:lnTo>
                    <a:pt x="239445" y="269874"/>
                  </a:lnTo>
                  <a:lnTo>
                    <a:pt x="47891" y="269874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0"/>
                  </a:moveTo>
                  <a:lnTo>
                    <a:pt x="0" y="130975"/>
                  </a:lnTo>
                  <a:lnTo>
                    <a:pt x="215900" y="261937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261937"/>
                  </a:moveTo>
                  <a:lnTo>
                    <a:pt x="0" y="130975"/>
                  </a:lnTo>
                  <a:lnTo>
                    <a:pt x="215900" y="0"/>
                  </a:lnTo>
                  <a:lnTo>
                    <a:pt x="215900" y="261937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0" y="261937"/>
                  </a:lnTo>
                  <a:lnTo>
                    <a:pt x="215900" y="130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215900" y="130975"/>
                  </a:lnTo>
                  <a:lnTo>
                    <a:pt x="0" y="261937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31125" y="180125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224891" y="0"/>
                  </a:moveTo>
                  <a:lnTo>
                    <a:pt x="134937" y="84137"/>
                  </a:lnTo>
                  <a:lnTo>
                    <a:pt x="44983" y="0"/>
                  </a:lnTo>
                  <a:lnTo>
                    <a:pt x="0" y="42075"/>
                  </a:lnTo>
                  <a:lnTo>
                    <a:pt x="89954" y="126212"/>
                  </a:lnTo>
                  <a:lnTo>
                    <a:pt x="0" y="210350"/>
                  </a:lnTo>
                  <a:lnTo>
                    <a:pt x="44983" y="252425"/>
                  </a:lnTo>
                  <a:lnTo>
                    <a:pt x="134937" y="168275"/>
                  </a:lnTo>
                  <a:lnTo>
                    <a:pt x="224891" y="252425"/>
                  </a:lnTo>
                  <a:lnTo>
                    <a:pt x="269875" y="210350"/>
                  </a:lnTo>
                  <a:lnTo>
                    <a:pt x="179920" y="126212"/>
                  </a:lnTo>
                  <a:lnTo>
                    <a:pt x="269875" y="42075"/>
                  </a:lnTo>
                  <a:lnTo>
                    <a:pt x="224891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31125" y="180125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0" y="210350"/>
                  </a:moveTo>
                  <a:lnTo>
                    <a:pt x="89954" y="126212"/>
                  </a:lnTo>
                  <a:lnTo>
                    <a:pt x="0" y="42075"/>
                  </a:lnTo>
                  <a:lnTo>
                    <a:pt x="44983" y="0"/>
                  </a:lnTo>
                  <a:lnTo>
                    <a:pt x="134937" y="84137"/>
                  </a:lnTo>
                  <a:lnTo>
                    <a:pt x="224891" y="0"/>
                  </a:lnTo>
                  <a:lnTo>
                    <a:pt x="269875" y="42075"/>
                  </a:lnTo>
                  <a:lnTo>
                    <a:pt x="179920" y="126212"/>
                  </a:lnTo>
                  <a:lnTo>
                    <a:pt x="269875" y="210350"/>
                  </a:lnTo>
                  <a:lnTo>
                    <a:pt x="224891" y="252425"/>
                  </a:lnTo>
                  <a:lnTo>
                    <a:pt x="134937" y="168275"/>
                  </a:lnTo>
                  <a:lnTo>
                    <a:pt x="44983" y="252425"/>
                  </a:lnTo>
                  <a:lnTo>
                    <a:pt x="0" y="210350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5172" y="19811"/>
              <a:ext cx="4443984" cy="603504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196742" y="124380"/>
            <a:ext cx="28867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20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0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os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23900" y="661416"/>
            <a:ext cx="8275320" cy="2155190"/>
            <a:chOff x="723900" y="661416"/>
            <a:chExt cx="8275320" cy="2155190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900" y="661416"/>
              <a:ext cx="8275319" cy="215493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7584" y="764705"/>
              <a:ext cx="8064892" cy="1944217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919024" y="736763"/>
            <a:ext cx="236601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5080" indent="-342900">
              <a:lnSpc>
                <a:spcPct val="120000"/>
              </a:lnSpc>
              <a:spcBef>
                <a:spcPts val="100"/>
              </a:spcBef>
              <a:buClr>
                <a:srgbClr val="0A0F1E"/>
              </a:buClr>
              <a:buFont typeface="Arial MT"/>
              <a:buChar char="•"/>
              <a:tabLst>
                <a:tab pos="342265" algn="l"/>
                <a:tab pos="342900" algn="l"/>
              </a:tabLst>
            </a:pPr>
            <a:r>
              <a:rPr sz="1800" b="1" spc="-25" dirty="0">
                <a:solidFill>
                  <a:srgbClr val="17375E"/>
                </a:solidFill>
                <a:latin typeface="Arial"/>
                <a:cs typeface="Arial"/>
              </a:rPr>
              <a:t>Tenemos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4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clases: </a:t>
            </a:r>
            <a:r>
              <a:rPr sz="1800" b="1" spc="-49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Arácnidos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Crustáceos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 Insectos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Miriápodos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45233" y="4079189"/>
            <a:ext cx="8387715" cy="2779395"/>
            <a:chOff x="745233" y="4079189"/>
            <a:chExt cx="8387715" cy="2779395"/>
          </a:xfrm>
        </p:grpSpPr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5233" y="4943272"/>
              <a:ext cx="804471" cy="98070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05724" y="4079189"/>
              <a:ext cx="1449000" cy="141273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21750" y="5519331"/>
              <a:ext cx="1633704" cy="122657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90860" y="4583912"/>
              <a:ext cx="1442014" cy="108011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91623" y="4494898"/>
              <a:ext cx="2879215" cy="236310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80249" y="4225481"/>
              <a:ext cx="1616719" cy="121253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79157" y="5566442"/>
              <a:ext cx="1512167" cy="746179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1330614" y="3599939"/>
            <a:ext cx="1367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8EB4E3"/>
                </a:solidFill>
                <a:latin typeface="Arial MT"/>
                <a:cs typeface="Arial MT"/>
              </a:rPr>
              <a:t>Quelicerados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441278" y="3599939"/>
            <a:ext cx="1178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8EB4E3"/>
                </a:solidFill>
                <a:latin typeface="Arial MT"/>
                <a:cs typeface="Arial MT"/>
              </a:rPr>
              <a:t>Crustáceos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754024" y="3599939"/>
            <a:ext cx="875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8EB4E3"/>
                </a:solidFill>
                <a:latin typeface="Arial MT"/>
                <a:cs typeface="Arial MT"/>
              </a:rPr>
              <a:t>I</a:t>
            </a:r>
            <a:r>
              <a:rPr sz="1800" spc="-15" dirty="0">
                <a:solidFill>
                  <a:srgbClr val="8EB4E3"/>
                </a:solidFill>
                <a:latin typeface="Arial MT"/>
                <a:cs typeface="Arial MT"/>
              </a:rPr>
              <a:t>n</a:t>
            </a:r>
            <a:r>
              <a:rPr sz="1800" spc="-5" dirty="0">
                <a:solidFill>
                  <a:srgbClr val="8EB4E3"/>
                </a:solidFill>
                <a:latin typeface="Arial MT"/>
                <a:cs typeface="Arial MT"/>
              </a:rPr>
              <a:t>s</a:t>
            </a:r>
            <a:r>
              <a:rPr sz="1800" spc="-15" dirty="0">
                <a:solidFill>
                  <a:srgbClr val="8EB4E3"/>
                </a:solidFill>
                <a:latin typeface="Arial MT"/>
                <a:cs typeface="Arial MT"/>
              </a:rPr>
              <a:t>e</a:t>
            </a:r>
            <a:r>
              <a:rPr sz="1800" spc="-5" dirty="0">
                <a:solidFill>
                  <a:srgbClr val="8EB4E3"/>
                </a:solidFill>
                <a:latin typeface="Arial MT"/>
                <a:cs typeface="Arial MT"/>
              </a:rPr>
              <a:t>c</a:t>
            </a:r>
            <a:r>
              <a:rPr sz="1800" dirty="0">
                <a:solidFill>
                  <a:srgbClr val="8EB4E3"/>
                </a:solidFill>
                <a:latin typeface="Arial MT"/>
                <a:cs typeface="Arial MT"/>
              </a:rPr>
              <a:t>t</a:t>
            </a:r>
            <a:r>
              <a:rPr sz="1800" spc="-15" dirty="0">
                <a:solidFill>
                  <a:srgbClr val="8EB4E3"/>
                </a:solidFill>
                <a:latin typeface="Arial MT"/>
                <a:cs typeface="Arial MT"/>
              </a:rPr>
              <a:t>os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673121" y="3599939"/>
            <a:ext cx="1138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8EB4E3"/>
                </a:solidFill>
                <a:latin typeface="Arial MT"/>
                <a:cs typeface="Arial MT"/>
              </a:rPr>
              <a:t>Miriápodos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21" y="0"/>
            <a:ext cx="9135745" cy="6858000"/>
          </a:xfrm>
          <a:custGeom>
            <a:avLst/>
            <a:gdLst/>
            <a:ahLst/>
            <a:cxnLst/>
            <a:rect l="l" t="t" r="r" b="b"/>
            <a:pathLst>
              <a:path w="9135745" h="6858000">
                <a:moveTo>
                  <a:pt x="9135478" y="0"/>
                </a:moveTo>
                <a:lnTo>
                  <a:pt x="0" y="0"/>
                </a:lnTo>
                <a:lnTo>
                  <a:pt x="0" y="6858000"/>
                </a:lnTo>
                <a:lnTo>
                  <a:pt x="9135478" y="6858000"/>
                </a:lnTo>
                <a:lnTo>
                  <a:pt x="9135478" y="0"/>
                </a:lnTo>
                <a:close/>
              </a:path>
            </a:pathLst>
          </a:custGeom>
          <a:solidFill>
            <a:srgbClr val="3366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25400" y="0"/>
            <a:ext cx="9194800" cy="6908800"/>
            <a:chOff x="-25400" y="0"/>
            <a:chExt cx="9194800" cy="6908800"/>
          </a:xfrm>
        </p:grpSpPr>
        <p:sp>
          <p:nvSpPr>
            <p:cNvPr id="4" name="object 4"/>
            <p:cNvSpPr/>
            <p:nvPr/>
          </p:nvSpPr>
          <p:spPr>
            <a:xfrm>
              <a:off x="8521" y="0"/>
              <a:ext cx="9135745" cy="6858000"/>
            </a:xfrm>
            <a:custGeom>
              <a:avLst/>
              <a:gdLst/>
              <a:ahLst/>
              <a:cxnLst/>
              <a:rect l="l" t="t" r="r" b="b"/>
              <a:pathLst>
                <a:path w="9135745" h="6858000">
                  <a:moveTo>
                    <a:pt x="0" y="0"/>
                  </a:moveTo>
                  <a:lnTo>
                    <a:pt x="9135478" y="0"/>
                  </a:lnTo>
                </a:path>
                <a:path w="9135745" h="6858000">
                  <a:moveTo>
                    <a:pt x="9135478" y="6858000"/>
                  </a:moveTo>
                  <a:lnTo>
                    <a:pt x="0" y="685800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3400" y="0"/>
              <a:ext cx="8610600" cy="6858000"/>
            </a:xfrm>
            <a:custGeom>
              <a:avLst/>
              <a:gdLst/>
              <a:ahLst/>
              <a:cxnLst/>
              <a:rect l="l" t="t" r="r" b="b"/>
              <a:pathLst>
                <a:path w="8610600" h="6858000">
                  <a:moveTo>
                    <a:pt x="8007036" y="0"/>
                  </a:moveTo>
                  <a:lnTo>
                    <a:pt x="603563" y="0"/>
                  </a:lnTo>
                  <a:lnTo>
                    <a:pt x="581612" y="5813"/>
                  </a:lnTo>
                  <a:lnTo>
                    <a:pt x="538281" y="19964"/>
                  </a:lnTo>
                  <a:lnTo>
                    <a:pt x="496058" y="36441"/>
                  </a:lnTo>
                  <a:lnTo>
                    <a:pt x="455018" y="55167"/>
                  </a:lnTo>
                  <a:lnTo>
                    <a:pt x="415237" y="76067"/>
                  </a:lnTo>
                  <a:lnTo>
                    <a:pt x="376792" y="99064"/>
                  </a:lnTo>
                  <a:lnTo>
                    <a:pt x="339758" y="124083"/>
                  </a:lnTo>
                  <a:lnTo>
                    <a:pt x="304212" y="151046"/>
                  </a:lnTo>
                  <a:lnTo>
                    <a:pt x="270231" y="179878"/>
                  </a:lnTo>
                  <a:lnTo>
                    <a:pt x="237890" y="210503"/>
                  </a:lnTo>
                  <a:lnTo>
                    <a:pt x="207265" y="242845"/>
                  </a:lnTo>
                  <a:lnTo>
                    <a:pt x="178432" y="276826"/>
                  </a:lnTo>
                  <a:lnTo>
                    <a:pt x="151469" y="312372"/>
                  </a:lnTo>
                  <a:lnTo>
                    <a:pt x="126451" y="349405"/>
                  </a:lnTo>
                  <a:lnTo>
                    <a:pt x="103453" y="387851"/>
                  </a:lnTo>
                  <a:lnTo>
                    <a:pt x="82553" y="427631"/>
                  </a:lnTo>
                  <a:lnTo>
                    <a:pt x="63827" y="468672"/>
                  </a:lnTo>
                  <a:lnTo>
                    <a:pt x="47350" y="510895"/>
                  </a:lnTo>
                  <a:lnTo>
                    <a:pt x="33199" y="554225"/>
                  </a:lnTo>
                  <a:lnTo>
                    <a:pt x="21451" y="598587"/>
                  </a:lnTo>
                  <a:lnTo>
                    <a:pt x="12180" y="643903"/>
                  </a:lnTo>
                  <a:lnTo>
                    <a:pt x="5464" y="690097"/>
                  </a:lnTo>
                  <a:lnTo>
                    <a:pt x="1378" y="737094"/>
                  </a:lnTo>
                  <a:lnTo>
                    <a:pt x="0" y="784816"/>
                  </a:lnTo>
                  <a:lnTo>
                    <a:pt x="0" y="6045804"/>
                  </a:lnTo>
                  <a:lnTo>
                    <a:pt x="1378" y="6093527"/>
                  </a:lnTo>
                  <a:lnTo>
                    <a:pt x="5464" y="6140523"/>
                  </a:lnTo>
                  <a:lnTo>
                    <a:pt x="12180" y="6186717"/>
                  </a:lnTo>
                  <a:lnTo>
                    <a:pt x="21451" y="6232033"/>
                  </a:lnTo>
                  <a:lnTo>
                    <a:pt x="33199" y="6276394"/>
                  </a:lnTo>
                  <a:lnTo>
                    <a:pt x="47350" y="6319724"/>
                  </a:lnTo>
                  <a:lnTo>
                    <a:pt x="63827" y="6361947"/>
                  </a:lnTo>
                  <a:lnTo>
                    <a:pt x="82553" y="6402986"/>
                  </a:lnTo>
                  <a:lnTo>
                    <a:pt x="103453" y="6442767"/>
                  </a:lnTo>
                  <a:lnTo>
                    <a:pt x="126451" y="6481211"/>
                  </a:lnTo>
                  <a:lnTo>
                    <a:pt x="151469" y="6518244"/>
                  </a:lnTo>
                  <a:lnTo>
                    <a:pt x="178432" y="6553789"/>
                  </a:lnTo>
                  <a:lnTo>
                    <a:pt x="207265" y="6587770"/>
                  </a:lnTo>
                  <a:lnTo>
                    <a:pt x="237890" y="6620111"/>
                  </a:lnTo>
                  <a:lnTo>
                    <a:pt x="270231" y="6650735"/>
                  </a:lnTo>
                  <a:lnTo>
                    <a:pt x="304212" y="6679566"/>
                  </a:lnTo>
                  <a:lnTo>
                    <a:pt x="339758" y="6706529"/>
                  </a:lnTo>
                  <a:lnTo>
                    <a:pt x="376792" y="6731547"/>
                  </a:lnTo>
                  <a:lnTo>
                    <a:pt x="415237" y="6754544"/>
                  </a:lnTo>
                  <a:lnTo>
                    <a:pt x="455018" y="6775443"/>
                  </a:lnTo>
                  <a:lnTo>
                    <a:pt x="496058" y="6794169"/>
                  </a:lnTo>
                  <a:lnTo>
                    <a:pt x="538281" y="6810645"/>
                  </a:lnTo>
                  <a:lnTo>
                    <a:pt x="581612" y="6824796"/>
                  </a:lnTo>
                  <a:lnTo>
                    <a:pt x="625973" y="6836544"/>
                  </a:lnTo>
                  <a:lnTo>
                    <a:pt x="671289" y="6845814"/>
                  </a:lnTo>
                  <a:lnTo>
                    <a:pt x="717483" y="6852530"/>
                  </a:lnTo>
                  <a:lnTo>
                    <a:pt x="764480" y="6856616"/>
                  </a:lnTo>
                  <a:lnTo>
                    <a:pt x="812203" y="6857994"/>
                  </a:lnTo>
                  <a:lnTo>
                    <a:pt x="7798396" y="6857994"/>
                  </a:lnTo>
                  <a:lnTo>
                    <a:pt x="7846119" y="6856616"/>
                  </a:lnTo>
                  <a:lnTo>
                    <a:pt x="7893116" y="6852530"/>
                  </a:lnTo>
                  <a:lnTo>
                    <a:pt x="7939310" y="6845814"/>
                  </a:lnTo>
                  <a:lnTo>
                    <a:pt x="7984626" y="6836544"/>
                  </a:lnTo>
                  <a:lnTo>
                    <a:pt x="8028987" y="6824796"/>
                  </a:lnTo>
                  <a:lnTo>
                    <a:pt x="8072318" y="6810645"/>
                  </a:lnTo>
                  <a:lnTo>
                    <a:pt x="8114541" y="6794169"/>
                  </a:lnTo>
                  <a:lnTo>
                    <a:pt x="8155581" y="6775443"/>
                  </a:lnTo>
                  <a:lnTo>
                    <a:pt x="8195362" y="6754544"/>
                  </a:lnTo>
                  <a:lnTo>
                    <a:pt x="8233807" y="6731547"/>
                  </a:lnTo>
                  <a:lnTo>
                    <a:pt x="8270841" y="6706529"/>
                  </a:lnTo>
                  <a:lnTo>
                    <a:pt x="8306387" y="6679566"/>
                  </a:lnTo>
                  <a:lnTo>
                    <a:pt x="8340368" y="6650735"/>
                  </a:lnTo>
                  <a:lnTo>
                    <a:pt x="8372709" y="6620111"/>
                  </a:lnTo>
                  <a:lnTo>
                    <a:pt x="8403334" y="6587770"/>
                  </a:lnTo>
                  <a:lnTo>
                    <a:pt x="8432167" y="6553789"/>
                  </a:lnTo>
                  <a:lnTo>
                    <a:pt x="8459130" y="6518244"/>
                  </a:lnTo>
                  <a:lnTo>
                    <a:pt x="8484148" y="6481211"/>
                  </a:lnTo>
                  <a:lnTo>
                    <a:pt x="8507146" y="6442767"/>
                  </a:lnTo>
                  <a:lnTo>
                    <a:pt x="8528046" y="6402986"/>
                  </a:lnTo>
                  <a:lnTo>
                    <a:pt x="8546772" y="6361947"/>
                  </a:lnTo>
                  <a:lnTo>
                    <a:pt x="8563249" y="6319724"/>
                  </a:lnTo>
                  <a:lnTo>
                    <a:pt x="8577400" y="6276394"/>
                  </a:lnTo>
                  <a:lnTo>
                    <a:pt x="8589148" y="6232033"/>
                  </a:lnTo>
                  <a:lnTo>
                    <a:pt x="8598419" y="6186717"/>
                  </a:lnTo>
                  <a:lnTo>
                    <a:pt x="8605135" y="6140523"/>
                  </a:lnTo>
                  <a:lnTo>
                    <a:pt x="8609221" y="6093527"/>
                  </a:lnTo>
                  <a:lnTo>
                    <a:pt x="8610600" y="6045804"/>
                  </a:lnTo>
                  <a:lnTo>
                    <a:pt x="8610600" y="784816"/>
                  </a:lnTo>
                  <a:lnTo>
                    <a:pt x="8007036" y="0"/>
                  </a:lnTo>
                  <a:close/>
                </a:path>
                <a:path w="8610600" h="6858000">
                  <a:moveTo>
                    <a:pt x="8610600" y="0"/>
                  </a:moveTo>
                  <a:lnTo>
                    <a:pt x="8007036" y="0"/>
                  </a:lnTo>
                  <a:lnTo>
                    <a:pt x="8028987" y="5813"/>
                  </a:lnTo>
                  <a:lnTo>
                    <a:pt x="8072318" y="19964"/>
                  </a:lnTo>
                  <a:lnTo>
                    <a:pt x="8114541" y="36441"/>
                  </a:lnTo>
                  <a:lnTo>
                    <a:pt x="8155581" y="55167"/>
                  </a:lnTo>
                  <a:lnTo>
                    <a:pt x="8195362" y="76067"/>
                  </a:lnTo>
                  <a:lnTo>
                    <a:pt x="8233807" y="99064"/>
                  </a:lnTo>
                  <a:lnTo>
                    <a:pt x="8270841" y="124083"/>
                  </a:lnTo>
                  <a:lnTo>
                    <a:pt x="8306387" y="151046"/>
                  </a:lnTo>
                  <a:lnTo>
                    <a:pt x="8340368" y="179878"/>
                  </a:lnTo>
                  <a:lnTo>
                    <a:pt x="8372709" y="210503"/>
                  </a:lnTo>
                  <a:lnTo>
                    <a:pt x="8403334" y="242845"/>
                  </a:lnTo>
                  <a:lnTo>
                    <a:pt x="8432167" y="276826"/>
                  </a:lnTo>
                  <a:lnTo>
                    <a:pt x="8459130" y="312372"/>
                  </a:lnTo>
                  <a:lnTo>
                    <a:pt x="8484148" y="349405"/>
                  </a:lnTo>
                  <a:lnTo>
                    <a:pt x="8507146" y="387851"/>
                  </a:lnTo>
                  <a:lnTo>
                    <a:pt x="8528046" y="427631"/>
                  </a:lnTo>
                  <a:lnTo>
                    <a:pt x="8546772" y="468672"/>
                  </a:lnTo>
                  <a:lnTo>
                    <a:pt x="8563249" y="510895"/>
                  </a:lnTo>
                  <a:lnTo>
                    <a:pt x="8577400" y="554225"/>
                  </a:lnTo>
                  <a:lnTo>
                    <a:pt x="8589148" y="598587"/>
                  </a:lnTo>
                  <a:lnTo>
                    <a:pt x="8598419" y="643903"/>
                  </a:lnTo>
                  <a:lnTo>
                    <a:pt x="8605135" y="690097"/>
                  </a:lnTo>
                  <a:lnTo>
                    <a:pt x="8609221" y="737094"/>
                  </a:lnTo>
                  <a:lnTo>
                    <a:pt x="8610600" y="784816"/>
                  </a:lnTo>
                  <a:lnTo>
                    <a:pt x="8610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3400" y="0"/>
              <a:ext cx="8610600" cy="6858000"/>
            </a:xfrm>
            <a:custGeom>
              <a:avLst/>
              <a:gdLst/>
              <a:ahLst/>
              <a:cxnLst/>
              <a:rect l="l" t="t" r="r" b="b"/>
              <a:pathLst>
                <a:path w="8610600" h="6858000">
                  <a:moveTo>
                    <a:pt x="8007036" y="0"/>
                  </a:moveTo>
                  <a:lnTo>
                    <a:pt x="8072318" y="19964"/>
                  </a:lnTo>
                  <a:lnTo>
                    <a:pt x="8114541" y="36441"/>
                  </a:lnTo>
                  <a:lnTo>
                    <a:pt x="8155581" y="55167"/>
                  </a:lnTo>
                  <a:lnTo>
                    <a:pt x="8195362" y="76067"/>
                  </a:lnTo>
                  <a:lnTo>
                    <a:pt x="8233807" y="99064"/>
                  </a:lnTo>
                  <a:lnTo>
                    <a:pt x="8270841" y="124083"/>
                  </a:lnTo>
                  <a:lnTo>
                    <a:pt x="8306387" y="151046"/>
                  </a:lnTo>
                  <a:lnTo>
                    <a:pt x="8340368" y="179878"/>
                  </a:lnTo>
                  <a:lnTo>
                    <a:pt x="8372709" y="210503"/>
                  </a:lnTo>
                  <a:lnTo>
                    <a:pt x="8403334" y="242845"/>
                  </a:lnTo>
                  <a:lnTo>
                    <a:pt x="8432167" y="276826"/>
                  </a:lnTo>
                  <a:lnTo>
                    <a:pt x="8459130" y="312372"/>
                  </a:lnTo>
                  <a:lnTo>
                    <a:pt x="8484148" y="349405"/>
                  </a:lnTo>
                  <a:lnTo>
                    <a:pt x="8507146" y="387851"/>
                  </a:lnTo>
                  <a:lnTo>
                    <a:pt x="8528046" y="427631"/>
                  </a:lnTo>
                  <a:lnTo>
                    <a:pt x="8546772" y="468672"/>
                  </a:lnTo>
                  <a:lnTo>
                    <a:pt x="8563249" y="510895"/>
                  </a:lnTo>
                  <a:lnTo>
                    <a:pt x="8577400" y="554225"/>
                  </a:lnTo>
                  <a:lnTo>
                    <a:pt x="8589148" y="598587"/>
                  </a:lnTo>
                  <a:lnTo>
                    <a:pt x="8598419" y="643903"/>
                  </a:lnTo>
                  <a:lnTo>
                    <a:pt x="8605135" y="690097"/>
                  </a:lnTo>
                  <a:lnTo>
                    <a:pt x="8609221" y="737094"/>
                  </a:lnTo>
                  <a:lnTo>
                    <a:pt x="8610600" y="784816"/>
                  </a:lnTo>
                  <a:lnTo>
                    <a:pt x="8610600" y="6045804"/>
                  </a:lnTo>
                  <a:lnTo>
                    <a:pt x="8609221" y="6093527"/>
                  </a:lnTo>
                  <a:lnTo>
                    <a:pt x="8605135" y="6140523"/>
                  </a:lnTo>
                  <a:lnTo>
                    <a:pt x="8598419" y="6186717"/>
                  </a:lnTo>
                  <a:lnTo>
                    <a:pt x="8589148" y="6232033"/>
                  </a:lnTo>
                  <a:lnTo>
                    <a:pt x="8577400" y="6276394"/>
                  </a:lnTo>
                  <a:lnTo>
                    <a:pt x="8563249" y="6319724"/>
                  </a:lnTo>
                  <a:lnTo>
                    <a:pt x="8546772" y="6361947"/>
                  </a:lnTo>
                  <a:lnTo>
                    <a:pt x="8528046" y="6402986"/>
                  </a:lnTo>
                  <a:lnTo>
                    <a:pt x="8507146" y="6442767"/>
                  </a:lnTo>
                  <a:lnTo>
                    <a:pt x="8484148" y="6481211"/>
                  </a:lnTo>
                  <a:lnTo>
                    <a:pt x="8459130" y="6518244"/>
                  </a:lnTo>
                  <a:lnTo>
                    <a:pt x="8432167" y="6553789"/>
                  </a:lnTo>
                  <a:lnTo>
                    <a:pt x="8403334" y="6587770"/>
                  </a:lnTo>
                  <a:lnTo>
                    <a:pt x="8372709" y="6620111"/>
                  </a:lnTo>
                  <a:lnTo>
                    <a:pt x="8340368" y="6650735"/>
                  </a:lnTo>
                  <a:lnTo>
                    <a:pt x="8306387" y="6679566"/>
                  </a:lnTo>
                  <a:lnTo>
                    <a:pt x="8270841" y="6706529"/>
                  </a:lnTo>
                  <a:lnTo>
                    <a:pt x="8233807" y="6731547"/>
                  </a:lnTo>
                  <a:lnTo>
                    <a:pt x="8195362" y="6754544"/>
                  </a:lnTo>
                  <a:lnTo>
                    <a:pt x="8155581" y="6775443"/>
                  </a:lnTo>
                  <a:lnTo>
                    <a:pt x="8114541" y="6794169"/>
                  </a:lnTo>
                  <a:lnTo>
                    <a:pt x="8072318" y="6810645"/>
                  </a:lnTo>
                  <a:lnTo>
                    <a:pt x="8028987" y="6824796"/>
                  </a:lnTo>
                  <a:lnTo>
                    <a:pt x="7984626" y="6836544"/>
                  </a:lnTo>
                  <a:lnTo>
                    <a:pt x="7939310" y="6845814"/>
                  </a:lnTo>
                  <a:lnTo>
                    <a:pt x="7893116" y="6852530"/>
                  </a:lnTo>
                  <a:lnTo>
                    <a:pt x="7846119" y="6856616"/>
                  </a:lnTo>
                  <a:lnTo>
                    <a:pt x="7798396" y="6857994"/>
                  </a:lnTo>
                  <a:lnTo>
                    <a:pt x="812203" y="6857994"/>
                  </a:lnTo>
                  <a:lnTo>
                    <a:pt x="764480" y="6856616"/>
                  </a:lnTo>
                  <a:lnTo>
                    <a:pt x="717483" y="6852530"/>
                  </a:lnTo>
                  <a:lnTo>
                    <a:pt x="671289" y="6845814"/>
                  </a:lnTo>
                  <a:lnTo>
                    <a:pt x="625973" y="6836544"/>
                  </a:lnTo>
                  <a:lnTo>
                    <a:pt x="581612" y="6824796"/>
                  </a:lnTo>
                  <a:lnTo>
                    <a:pt x="538281" y="6810645"/>
                  </a:lnTo>
                  <a:lnTo>
                    <a:pt x="496058" y="6794169"/>
                  </a:lnTo>
                  <a:lnTo>
                    <a:pt x="455018" y="6775443"/>
                  </a:lnTo>
                  <a:lnTo>
                    <a:pt x="415237" y="6754544"/>
                  </a:lnTo>
                  <a:lnTo>
                    <a:pt x="376792" y="6731547"/>
                  </a:lnTo>
                  <a:lnTo>
                    <a:pt x="339758" y="6706529"/>
                  </a:lnTo>
                  <a:lnTo>
                    <a:pt x="304212" y="6679566"/>
                  </a:lnTo>
                  <a:lnTo>
                    <a:pt x="270231" y="6650735"/>
                  </a:lnTo>
                  <a:lnTo>
                    <a:pt x="237890" y="6620111"/>
                  </a:lnTo>
                  <a:lnTo>
                    <a:pt x="207265" y="6587770"/>
                  </a:lnTo>
                  <a:lnTo>
                    <a:pt x="178432" y="6553789"/>
                  </a:lnTo>
                  <a:lnTo>
                    <a:pt x="151469" y="6518244"/>
                  </a:lnTo>
                  <a:lnTo>
                    <a:pt x="126451" y="6481211"/>
                  </a:lnTo>
                  <a:lnTo>
                    <a:pt x="103453" y="6442767"/>
                  </a:lnTo>
                  <a:lnTo>
                    <a:pt x="82553" y="6402986"/>
                  </a:lnTo>
                  <a:lnTo>
                    <a:pt x="63827" y="6361947"/>
                  </a:lnTo>
                  <a:lnTo>
                    <a:pt x="47350" y="6319724"/>
                  </a:lnTo>
                  <a:lnTo>
                    <a:pt x="33199" y="6276394"/>
                  </a:lnTo>
                  <a:lnTo>
                    <a:pt x="21451" y="6232033"/>
                  </a:lnTo>
                  <a:lnTo>
                    <a:pt x="12180" y="6186717"/>
                  </a:lnTo>
                  <a:lnTo>
                    <a:pt x="5464" y="6140523"/>
                  </a:lnTo>
                  <a:lnTo>
                    <a:pt x="1378" y="6093527"/>
                  </a:lnTo>
                  <a:lnTo>
                    <a:pt x="0" y="6045804"/>
                  </a:lnTo>
                  <a:lnTo>
                    <a:pt x="0" y="784816"/>
                  </a:lnTo>
                  <a:lnTo>
                    <a:pt x="1378" y="737094"/>
                  </a:lnTo>
                  <a:lnTo>
                    <a:pt x="5464" y="690097"/>
                  </a:lnTo>
                  <a:lnTo>
                    <a:pt x="12180" y="643903"/>
                  </a:lnTo>
                  <a:lnTo>
                    <a:pt x="21451" y="598587"/>
                  </a:lnTo>
                  <a:lnTo>
                    <a:pt x="33199" y="554225"/>
                  </a:lnTo>
                  <a:lnTo>
                    <a:pt x="47350" y="510895"/>
                  </a:lnTo>
                  <a:lnTo>
                    <a:pt x="63827" y="468672"/>
                  </a:lnTo>
                  <a:lnTo>
                    <a:pt x="82553" y="427631"/>
                  </a:lnTo>
                  <a:lnTo>
                    <a:pt x="103453" y="387851"/>
                  </a:lnTo>
                  <a:lnTo>
                    <a:pt x="126451" y="349405"/>
                  </a:lnTo>
                  <a:lnTo>
                    <a:pt x="151469" y="312372"/>
                  </a:lnTo>
                  <a:lnTo>
                    <a:pt x="178432" y="276826"/>
                  </a:lnTo>
                  <a:lnTo>
                    <a:pt x="207265" y="242845"/>
                  </a:lnTo>
                  <a:lnTo>
                    <a:pt x="237890" y="210503"/>
                  </a:lnTo>
                  <a:lnTo>
                    <a:pt x="270231" y="179878"/>
                  </a:lnTo>
                  <a:lnTo>
                    <a:pt x="304212" y="151046"/>
                  </a:lnTo>
                  <a:lnTo>
                    <a:pt x="339758" y="124083"/>
                  </a:lnTo>
                  <a:lnTo>
                    <a:pt x="376792" y="99064"/>
                  </a:lnTo>
                  <a:lnTo>
                    <a:pt x="415237" y="76067"/>
                  </a:lnTo>
                  <a:lnTo>
                    <a:pt x="455018" y="55167"/>
                  </a:lnTo>
                  <a:lnTo>
                    <a:pt x="496058" y="36441"/>
                  </a:lnTo>
                  <a:lnTo>
                    <a:pt x="538281" y="19964"/>
                  </a:lnTo>
                  <a:lnTo>
                    <a:pt x="581612" y="5813"/>
                  </a:lnTo>
                  <a:lnTo>
                    <a:pt x="603563" y="0"/>
                  </a:lnTo>
                  <a:lnTo>
                    <a:pt x="8007036" y="0"/>
                  </a:lnTo>
                  <a:lnTo>
                    <a:pt x="8610600" y="0"/>
                  </a:lnTo>
                  <a:lnTo>
                    <a:pt x="8610600" y="784816"/>
                  </a:lnTo>
                  <a:lnTo>
                    <a:pt x="8007036" y="0"/>
                  </a:lnTo>
                </a:path>
              </a:pathLst>
            </a:custGeom>
            <a:ln w="50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621030"/>
            </a:xfrm>
            <a:custGeom>
              <a:avLst/>
              <a:gdLst/>
              <a:ahLst/>
              <a:cxnLst/>
              <a:rect l="l" t="t" r="r" b="b"/>
              <a:pathLst>
                <a:path w="9144000" h="621030">
                  <a:moveTo>
                    <a:pt x="9144000" y="0"/>
                  </a:moveTo>
                  <a:lnTo>
                    <a:pt x="0" y="0"/>
                  </a:lnTo>
                  <a:lnTo>
                    <a:pt x="0" y="620687"/>
                  </a:lnTo>
                  <a:lnTo>
                    <a:pt x="9144000" y="62068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366FF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9144000" cy="621030"/>
            </a:xfrm>
            <a:custGeom>
              <a:avLst/>
              <a:gdLst/>
              <a:ahLst/>
              <a:cxnLst/>
              <a:rect l="l" t="t" r="r" b="b"/>
              <a:pathLst>
                <a:path w="9144000" h="621030">
                  <a:moveTo>
                    <a:pt x="0" y="0"/>
                  </a:moveTo>
                  <a:lnTo>
                    <a:pt x="9144000" y="0"/>
                  </a:lnTo>
                  <a:lnTo>
                    <a:pt x="9144000" y="620687"/>
                  </a:lnTo>
                  <a:lnTo>
                    <a:pt x="0" y="620687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143675" y="0"/>
                  </a:moveTo>
                  <a:lnTo>
                    <a:pt x="0" y="161924"/>
                  </a:lnTo>
                  <a:lnTo>
                    <a:pt x="47891" y="161924"/>
                  </a:lnTo>
                  <a:lnTo>
                    <a:pt x="47891" y="269874"/>
                  </a:lnTo>
                  <a:lnTo>
                    <a:pt x="239445" y="269874"/>
                  </a:lnTo>
                  <a:lnTo>
                    <a:pt x="239445" y="161924"/>
                  </a:lnTo>
                  <a:lnTo>
                    <a:pt x="287337" y="161924"/>
                  </a:lnTo>
                  <a:lnTo>
                    <a:pt x="143675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47891" y="269874"/>
                  </a:moveTo>
                  <a:lnTo>
                    <a:pt x="47891" y="161924"/>
                  </a:lnTo>
                  <a:lnTo>
                    <a:pt x="0" y="161924"/>
                  </a:lnTo>
                  <a:lnTo>
                    <a:pt x="143675" y="0"/>
                  </a:lnTo>
                  <a:lnTo>
                    <a:pt x="287337" y="161924"/>
                  </a:lnTo>
                  <a:lnTo>
                    <a:pt x="239445" y="161924"/>
                  </a:lnTo>
                  <a:lnTo>
                    <a:pt x="239445" y="269874"/>
                  </a:lnTo>
                  <a:lnTo>
                    <a:pt x="47891" y="269874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0"/>
                  </a:moveTo>
                  <a:lnTo>
                    <a:pt x="0" y="130975"/>
                  </a:lnTo>
                  <a:lnTo>
                    <a:pt x="215900" y="261937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261937"/>
                  </a:moveTo>
                  <a:lnTo>
                    <a:pt x="0" y="130975"/>
                  </a:lnTo>
                  <a:lnTo>
                    <a:pt x="215900" y="0"/>
                  </a:lnTo>
                  <a:lnTo>
                    <a:pt x="215900" y="261937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0" y="261937"/>
                  </a:lnTo>
                  <a:lnTo>
                    <a:pt x="215900" y="130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215900" y="130975"/>
                  </a:lnTo>
                  <a:lnTo>
                    <a:pt x="0" y="261937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31125" y="180125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224891" y="0"/>
                  </a:moveTo>
                  <a:lnTo>
                    <a:pt x="134937" y="84137"/>
                  </a:lnTo>
                  <a:lnTo>
                    <a:pt x="44983" y="0"/>
                  </a:lnTo>
                  <a:lnTo>
                    <a:pt x="0" y="42075"/>
                  </a:lnTo>
                  <a:lnTo>
                    <a:pt x="89954" y="126212"/>
                  </a:lnTo>
                  <a:lnTo>
                    <a:pt x="0" y="210350"/>
                  </a:lnTo>
                  <a:lnTo>
                    <a:pt x="44983" y="252425"/>
                  </a:lnTo>
                  <a:lnTo>
                    <a:pt x="134937" y="168275"/>
                  </a:lnTo>
                  <a:lnTo>
                    <a:pt x="224891" y="252425"/>
                  </a:lnTo>
                  <a:lnTo>
                    <a:pt x="269875" y="210350"/>
                  </a:lnTo>
                  <a:lnTo>
                    <a:pt x="179920" y="126212"/>
                  </a:lnTo>
                  <a:lnTo>
                    <a:pt x="269875" y="42075"/>
                  </a:lnTo>
                  <a:lnTo>
                    <a:pt x="224891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31125" y="180125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0" y="210350"/>
                  </a:moveTo>
                  <a:lnTo>
                    <a:pt x="89954" y="126212"/>
                  </a:lnTo>
                  <a:lnTo>
                    <a:pt x="0" y="42075"/>
                  </a:lnTo>
                  <a:lnTo>
                    <a:pt x="44983" y="0"/>
                  </a:lnTo>
                  <a:lnTo>
                    <a:pt x="134937" y="84137"/>
                  </a:lnTo>
                  <a:lnTo>
                    <a:pt x="224891" y="0"/>
                  </a:lnTo>
                  <a:lnTo>
                    <a:pt x="269875" y="42075"/>
                  </a:lnTo>
                  <a:lnTo>
                    <a:pt x="179920" y="126212"/>
                  </a:lnTo>
                  <a:lnTo>
                    <a:pt x="269875" y="210350"/>
                  </a:lnTo>
                  <a:lnTo>
                    <a:pt x="224891" y="252425"/>
                  </a:lnTo>
                  <a:lnTo>
                    <a:pt x="134937" y="168275"/>
                  </a:lnTo>
                  <a:lnTo>
                    <a:pt x="44983" y="252425"/>
                  </a:lnTo>
                  <a:lnTo>
                    <a:pt x="0" y="210350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5172" y="19811"/>
              <a:ext cx="4443984" cy="603504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196742" y="124380"/>
            <a:ext cx="32385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20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qu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erm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68679" y="661415"/>
            <a:ext cx="8274050" cy="4386580"/>
            <a:chOff x="868679" y="661415"/>
            <a:chExt cx="8274050" cy="4386580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679" y="661415"/>
              <a:ext cx="8273794" cy="438607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1600" y="764705"/>
              <a:ext cx="8064893" cy="4176458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050339" y="736763"/>
            <a:ext cx="7757159" cy="381127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Marinos.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Simetría</a:t>
            </a:r>
            <a:r>
              <a:rPr sz="1800" b="1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radial.</a:t>
            </a:r>
            <a:endParaRPr sz="1800">
              <a:latin typeface="Arial"/>
              <a:cs typeface="Arial"/>
            </a:endParaRPr>
          </a:p>
          <a:p>
            <a:pPr marL="355600" marR="539115" indent="-342900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Su</a:t>
            </a:r>
            <a:r>
              <a:rPr sz="1800" b="1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nombre alude</a:t>
            </a:r>
            <a:r>
              <a:rPr sz="18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a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su</a:t>
            </a:r>
            <a:r>
              <a:rPr sz="180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exclusivo</a:t>
            </a:r>
            <a:r>
              <a:rPr sz="1800" b="1" spc="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esqueleto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interno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formado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por </a:t>
            </a:r>
            <a:r>
              <a:rPr sz="1800" b="1" spc="-484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F81BD"/>
                </a:solidFill>
                <a:latin typeface="Arial"/>
                <a:cs typeface="Arial"/>
              </a:rPr>
              <a:t>placas</a:t>
            </a:r>
            <a:r>
              <a:rPr sz="1800" b="1" spc="-20" dirty="0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F81BD"/>
                </a:solidFill>
                <a:latin typeface="Arial"/>
                <a:cs typeface="Arial"/>
              </a:rPr>
              <a:t>calcáreas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Locomoción</a:t>
            </a:r>
            <a:r>
              <a:rPr sz="1800" b="1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mediante</a:t>
            </a:r>
            <a:r>
              <a:rPr sz="180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un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sistema</a:t>
            </a:r>
            <a:r>
              <a:rPr sz="1800" b="1" spc="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hidrostático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denominado</a:t>
            </a:r>
            <a:r>
              <a:rPr sz="1800" b="1" spc="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F81BD"/>
                </a:solidFill>
                <a:latin typeface="Arial"/>
                <a:cs typeface="Arial"/>
              </a:rPr>
              <a:t>sistema </a:t>
            </a:r>
            <a:r>
              <a:rPr sz="1800" b="1" spc="-484" dirty="0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F81BD"/>
                </a:solidFill>
                <a:latin typeface="Arial"/>
                <a:cs typeface="Arial"/>
              </a:rPr>
              <a:t>ambulacral.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De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este</a:t>
            </a:r>
            <a:r>
              <a:rPr sz="1800" b="1" spc="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sistema</a:t>
            </a:r>
            <a:r>
              <a:rPr sz="1800" b="1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le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salen</a:t>
            </a:r>
            <a:r>
              <a:rPr sz="1800" b="1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los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F81BD"/>
                </a:solidFill>
                <a:latin typeface="Arial"/>
                <a:cs typeface="Arial"/>
              </a:rPr>
              <a:t>pies </a:t>
            </a:r>
            <a:r>
              <a:rPr sz="1800" b="1" spc="-10" dirty="0">
                <a:solidFill>
                  <a:srgbClr val="4F81BD"/>
                </a:solidFill>
                <a:latin typeface="Arial"/>
                <a:cs typeface="Arial"/>
              </a:rPr>
              <a:t>ambulacrales.</a:t>
            </a:r>
            <a:endParaRPr sz="1800">
              <a:latin typeface="Arial"/>
              <a:cs typeface="Arial"/>
            </a:endParaRPr>
          </a:p>
          <a:p>
            <a:pPr marL="355600" marR="945515" indent="-342900">
              <a:lnSpc>
                <a:spcPct val="100000"/>
              </a:lnSpc>
              <a:spcBef>
                <a:spcPts val="434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b="1" spc="-15" dirty="0">
                <a:solidFill>
                  <a:srgbClr val="17375E"/>
                </a:solidFill>
                <a:latin typeface="Arial"/>
                <a:cs typeface="Arial"/>
              </a:rPr>
              <a:t>Además</a:t>
            </a:r>
            <a:r>
              <a:rPr sz="1800" b="1" spc="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este</a:t>
            </a:r>
            <a:r>
              <a:rPr sz="1800" b="1" spc="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sistema</a:t>
            </a:r>
            <a:r>
              <a:rPr sz="1800" b="1" spc="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ambulacral</a:t>
            </a:r>
            <a:r>
              <a:rPr sz="1800" b="1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también</a:t>
            </a:r>
            <a:r>
              <a:rPr sz="1800" b="1" spc="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lo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 utilizan</a:t>
            </a:r>
            <a:r>
              <a:rPr sz="18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para</a:t>
            </a:r>
            <a:r>
              <a:rPr sz="180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la </a:t>
            </a:r>
            <a:r>
              <a:rPr sz="1800" b="1" spc="-484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respiración</a:t>
            </a:r>
            <a:r>
              <a:rPr sz="18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y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para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la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alimentación.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Son</a:t>
            </a:r>
            <a:r>
              <a:rPr sz="1800" b="1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deuteróstomos: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Reproducción</a:t>
            </a:r>
            <a:r>
              <a:rPr sz="1800" b="1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sexual.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Ovíparos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Ejemplos:</a:t>
            </a:r>
            <a:r>
              <a:rPr sz="1800" b="1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Estrellas,</a:t>
            </a:r>
            <a:r>
              <a:rPr sz="1800" b="1" spc="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erizos,</a:t>
            </a:r>
            <a:r>
              <a:rPr sz="18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pepinos</a:t>
            </a:r>
            <a:r>
              <a:rPr sz="180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de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 mar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21" y="0"/>
            <a:ext cx="9135745" cy="6858000"/>
          </a:xfrm>
          <a:custGeom>
            <a:avLst/>
            <a:gdLst/>
            <a:ahLst/>
            <a:cxnLst/>
            <a:rect l="l" t="t" r="r" b="b"/>
            <a:pathLst>
              <a:path w="9135745" h="6858000">
                <a:moveTo>
                  <a:pt x="9135478" y="0"/>
                </a:moveTo>
                <a:lnTo>
                  <a:pt x="0" y="0"/>
                </a:lnTo>
                <a:lnTo>
                  <a:pt x="0" y="6858000"/>
                </a:lnTo>
                <a:lnTo>
                  <a:pt x="9135478" y="6858000"/>
                </a:lnTo>
                <a:lnTo>
                  <a:pt x="9135478" y="0"/>
                </a:lnTo>
                <a:close/>
              </a:path>
            </a:pathLst>
          </a:custGeom>
          <a:solidFill>
            <a:srgbClr val="3366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25400" y="0"/>
            <a:ext cx="9194800" cy="6908800"/>
            <a:chOff x="-25400" y="0"/>
            <a:chExt cx="9194800" cy="6908800"/>
          </a:xfrm>
        </p:grpSpPr>
        <p:sp>
          <p:nvSpPr>
            <p:cNvPr id="4" name="object 4"/>
            <p:cNvSpPr/>
            <p:nvPr/>
          </p:nvSpPr>
          <p:spPr>
            <a:xfrm>
              <a:off x="8521" y="0"/>
              <a:ext cx="9135745" cy="6858000"/>
            </a:xfrm>
            <a:custGeom>
              <a:avLst/>
              <a:gdLst/>
              <a:ahLst/>
              <a:cxnLst/>
              <a:rect l="l" t="t" r="r" b="b"/>
              <a:pathLst>
                <a:path w="9135745" h="6858000">
                  <a:moveTo>
                    <a:pt x="0" y="0"/>
                  </a:moveTo>
                  <a:lnTo>
                    <a:pt x="9135478" y="0"/>
                  </a:lnTo>
                </a:path>
                <a:path w="9135745" h="6858000">
                  <a:moveTo>
                    <a:pt x="9135478" y="6858000"/>
                  </a:moveTo>
                  <a:lnTo>
                    <a:pt x="0" y="685800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3400" y="0"/>
              <a:ext cx="8610600" cy="6858000"/>
            </a:xfrm>
            <a:custGeom>
              <a:avLst/>
              <a:gdLst/>
              <a:ahLst/>
              <a:cxnLst/>
              <a:rect l="l" t="t" r="r" b="b"/>
              <a:pathLst>
                <a:path w="8610600" h="6858000">
                  <a:moveTo>
                    <a:pt x="8007036" y="0"/>
                  </a:moveTo>
                  <a:lnTo>
                    <a:pt x="603563" y="0"/>
                  </a:lnTo>
                  <a:lnTo>
                    <a:pt x="581612" y="5813"/>
                  </a:lnTo>
                  <a:lnTo>
                    <a:pt x="538281" y="19964"/>
                  </a:lnTo>
                  <a:lnTo>
                    <a:pt x="496058" y="36441"/>
                  </a:lnTo>
                  <a:lnTo>
                    <a:pt x="455018" y="55167"/>
                  </a:lnTo>
                  <a:lnTo>
                    <a:pt x="415237" y="76067"/>
                  </a:lnTo>
                  <a:lnTo>
                    <a:pt x="376792" y="99064"/>
                  </a:lnTo>
                  <a:lnTo>
                    <a:pt x="339758" y="124083"/>
                  </a:lnTo>
                  <a:lnTo>
                    <a:pt x="304212" y="151046"/>
                  </a:lnTo>
                  <a:lnTo>
                    <a:pt x="270231" y="179878"/>
                  </a:lnTo>
                  <a:lnTo>
                    <a:pt x="237890" y="210503"/>
                  </a:lnTo>
                  <a:lnTo>
                    <a:pt x="207265" y="242845"/>
                  </a:lnTo>
                  <a:lnTo>
                    <a:pt x="178432" y="276826"/>
                  </a:lnTo>
                  <a:lnTo>
                    <a:pt x="151469" y="312372"/>
                  </a:lnTo>
                  <a:lnTo>
                    <a:pt x="126451" y="349405"/>
                  </a:lnTo>
                  <a:lnTo>
                    <a:pt x="103453" y="387851"/>
                  </a:lnTo>
                  <a:lnTo>
                    <a:pt x="82553" y="427631"/>
                  </a:lnTo>
                  <a:lnTo>
                    <a:pt x="63827" y="468672"/>
                  </a:lnTo>
                  <a:lnTo>
                    <a:pt x="47350" y="510895"/>
                  </a:lnTo>
                  <a:lnTo>
                    <a:pt x="33199" y="554225"/>
                  </a:lnTo>
                  <a:lnTo>
                    <a:pt x="21451" y="598587"/>
                  </a:lnTo>
                  <a:lnTo>
                    <a:pt x="12180" y="643903"/>
                  </a:lnTo>
                  <a:lnTo>
                    <a:pt x="5464" y="690097"/>
                  </a:lnTo>
                  <a:lnTo>
                    <a:pt x="1378" y="737094"/>
                  </a:lnTo>
                  <a:lnTo>
                    <a:pt x="0" y="784816"/>
                  </a:lnTo>
                  <a:lnTo>
                    <a:pt x="0" y="6045804"/>
                  </a:lnTo>
                  <a:lnTo>
                    <a:pt x="1378" y="6093527"/>
                  </a:lnTo>
                  <a:lnTo>
                    <a:pt x="5464" y="6140523"/>
                  </a:lnTo>
                  <a:lnTo>
                    <a:pt x="12180" y="6186717"/>
                  </a:lnTo>
                  <a:lnTo>
                    <a:pt x="21451" y="6232033"/>
                  </a:lnTo>
                  <a:lnTo>
                    <a:pt x="33199" y="6276394"/>
                  </a:lnTo>
                  <a:lnTo>
                    <a:pt x="47350" y="6319724"/>
                  </a:lnTo>
                  <a:lnTo>
                    <a:pt x="63827" y="6361947"/>
                  </a:lnTo>
                  <a:lnTo>
                    <a:pt x="82553" y="6402986"/>
                  </a:lnTo>
                  <a:lnTo>
                    <a:pt x="103453" y="6442767"/>
                  </a:lnTo>
                  <a:lnTo>
                    <a:pt x="126451" y="6481211"/>
                  </a:lnTo>
                  <a:lnTo>
                    <a:pt x="151469" y="6518244"/>
                  </a:lnTo>
                  <a:lnTo>
                    <a:pt x="178432" y="6553789"/>
                  </a:lnTo>
                  <a:lnTo>
                    <a:pt x="207265" y="6587770"/>
                  </a:lnTo>
                  <a:lnTo>
                    <a:pt x="237890" y="6620111"/>
                  </a:lnTo>
                  <a:lnTo>
                    <a:pt x="270231" y="6650735"/>
                  </a:lnTo>
                  <a:lnTo>
                    <a:pt x="304212" y="6679566"/>
                  </a:lnTo>
                  <a:lnTo>
                    <a:pt x="339758" y="6706529"/>
                  </a:lnTo>
                  <a:lnTo>
                    <a:pt x="376792" y="6731547"/>
                  </a:lnTo>
                  <a:lnTo>
                    <a:pt x="415237" y="6754544"/>
                  </a:lnTo>
                  <a:lnTo>
                    <a:pt x="455018" y="6775443"/>
                  </a:lnTo>
                  <a:lnTo>
                    <a:pt x="496058" y="6794169"/>
                  </a:lnTo>
                  <a:lnTo>
                    <a:pt x="538281" y="6810645"/>
                  </a:lnTo>
                  <a:lnTo>
                    <a:pt x="581612" y="6824796"/>
                  </a:lnTo>
                  <a:lnTo>
                    <a:pt x="625973" y="6836544"/>
                  </a:lnTo>
                  <a:lnTo>
                    <a:pt x="671289" y="6845814"/>
                  </a:lnTo>
                  <a:lnTo>
                    <a:pt x="717483" y="6852530"/>
                  </a:lnTo>
                  <a:lnTo>
                    <a:pt x="764480" y="6856616"/>
                  </a:lnTo>
                  <a:lnTo>
                    <a:pt x="812203" y="6857994"/>
                  </a:lnTo>
                  <a:lnTo>
                    <a:pt x="7798396" y="6857994"/>
                  </a:lnTo>
                  <a:lnTo>
                    <a:pt x="7846119" y="6856616"/>
                  </a:lnTo>
                  <a:lnTo>
                    <a:pt x="7893116" y="6852530"/>
                  </a:lnTo>
                  <a:lnTo>
                    <a:pt x="7939310" y="6845814"/>
                  </a:lnTo>
                  <a:lnTo>
                    <a:pt x="7984626" y="6836544"/>
                  </a:lnTo>
                  <a:lnTo>
                    <a:pt x="8028987" y="6824796"/>
                  </a:lnTo>
                  <a:lnTo>
                    <a:pt x="8072318" y="6810645"/>
                  </a:lnTo>
                  <a:lnTo>
                    <a:pt x="8114541" y="6794169"/>
                  </a:lnTo>
                  <a:lnTo>
                    <a:pt x="8155581" y="6775443"/>
                  </a:lnTo>
                  <a:lnTo>
                    <a:pt x="8195362" y="6754544"/>
                  </a:lnTo>
                  <a:lnTo>
                    <a:pt x="8233807" y="6731547"/>
                  </a:lnTo>
                  <a:lnTo>
                    <a:pt x="8270841" y="6706529"/>
                  </a:lnTo>
                  <a:lnTo>
                    <a:pt x="8306387" y="6679566"/>
                  </a:lnTo>
                  <a:lnTo>
                    <a:pt x="8340368" y="6650735"/>
                  </a:lnTo>
                  <a:lnTo>
                    <a:pt x="8372709" y="6620111"/>
                  </a:lnTo>
                  <a:lnTo>
                    <a:pt x="8403334" y="6587770"/>
                  </a:lnTo>
                  <a:lnTo>
                    <a:pt x="8432167" y="6553789"/>
                  </a:lnTo>
                  <a:lnTo>
                    <a:pt x="8459130" y="6518244"/>
                  </a:lnTo>
                  <a:lnTo>
                    <a:pt x="8484148" y="6481211"/>
                  </a:lnTo>
                  <a:lnTo>
                    <a:pt x="8507146" y="6442767"/>
                  </a:lnTo>
                  <a:lnTo>
                    <a:pt x="8528046" y="6402986"/>
                  </a:lnTo>
                  <a:lnTo>
                    <a:pt x="8546772" y="6361947"/>
                  </a:lnTo>
                  <a:lnTo>
                    <a:pt x="8563249" y="6319724"/>
                  </a:lnTo>
                  <a:lnTo>
                    <a:pt x="8577400" y="6276394"/>
                  </a:lnTo>
                  <a:lnTo>
                    <a:pt x="8589148" y="6232033"/>
                  </a:lnTo>
                  <a:lnTo>
                    <a:pt x="8598419" y="6186717"/>
                  </a:lnTo>
                  <a:lnTo>
                    <a:pt x="8605135" y="6140523"/>
                  </a:lnTo>
                  <a:lnTo>
                    <a:pt x="8609221" y="6093527"/>
                  </a:lnTo>
                  <a:lnTo>
                    <a:pt x="8610600" y="6045804"/>
                  </a:lnTo>
                  <a:lnTo>
                    <a:pt x="8610600" y="784816"/>
                  </a:lnTo>
                  <a:lnTo>
                    <a:pt x="8007036" y="0"/>
                  </a:lnTo>
                  <a:close/>
                </a:path>
                <a:path w="8610600" h="6858000">
                  <a:moveTo>
                    <a:pt x="8610600" y="0"/>
                  </a:moveTo>
                  <a:lnTo>
                    <a:pt x="8007036" y="0"/>
                  </a:lnTo>
                  <a:lnTo>
                    <a:pt x="8028987" y="5813"/>
                  </a:lnTo>
                  <a:lnTo>
                    <a:pt x="8072318" y="19964"/>
                  </a:lnTo>
                  <a:lnTo>
                    <a:pt x="8114541" y="36441"/>
                  </a:lnTo>
                  <a:lnTo>
                    <a:pt x="8155581" y="55167"/>
                  </a:lnTo>
                  <a:lnTo>
                    <a:pt x="8195362" y="76067"/>
                  </a:lnTo>
                  <a:lnTo>
                    <a:pt x="8233807" y="99064"/>
                  </a:lnTo>
                  <a:lnTo>
                    <a:pt x="8270841" y="124083"/>
                  </a:lnTo>
                  <a:lnTo>
                    <a:pt x="8306387" y="151046"/>
                  </a:lnTo>
                  <a:lnTo>
                    <a:pt x="8340368" y="179878"/>
                  </a:lnTo>
                  <a:lnTo>
                    <a:pt x="8372709" y="210503"/>
                  </a:lnTo>
                  <a:lnTo>
                    <a:pt x="8403334" y="242845"/>
                  </a:lnTo>
                  <a:lnTo>
                    <a:pt x="8432167" y="276826"/>
                  </a:lnTo>
                  <a:lnTo>
                    <a:pt x="8459130" y="312372"/>
                  </a:lnTo>
                  <a:lnTo>
                    <a:pt x="8484148" y="349405"/>
                  </a:lnTo>
                  <a:lnTo>
                    <a:pt x="8507146" y="387851"/>
                  </a:lnTo>
                  <a:lnTo>
                    <a:pt x="8528046" y="427631"/>
                  </a:lnTo>
                  <a:lnTo>
                    <a:pt x="8546772" y="468672"/>
                  </a:lnTo>
                  <a:lnTo>
                    <a:pt x="8563249" y="510895"/>
                  </a:lnTo>
                  <a:lnTo>
                    <a:pt x="8577400" y="554225"/>
                  </a:lnTo>
                  <a:lnTo>
                    <a:pt x="8589148" y="598587"/>
                  </a:lnTo>
                  <a:lnTo>
                    <a:pt x="8598419" y="643903"/>
                  </a:lnTo>
                  <a:lnTo>
                    <a:pt x="8605135" y="690097"/>
                  </a:lnTo>
                  <a:lnTo>
                    <a:pt x="8609221" y="737094"/>
                  </a:lnTo>
                  <a:lnTo>
                    <a:pt x="8610600" y="784816"/>
                  </a:lnTo>
                  <a:lnTo>
                    <a:pt x="8610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3400" y="0"/>
              <a:ext cx="8610600" cy="6858000"/>
            </a:xfrm>
            <a:custGeom>
              <a:avLst/>
              <a:gdLst/>
              <a:ahLst/>
              <a:cxnLst/>
              <a:rect l="l" t="t" r="r" b="b"/>
              <a:pathLst>
                <a:path w="8610600" h="6858000">
                  <a:moveTo>
                    <a:pt x="8007036" y="0"/>
                  </a:moveTo>
                  <a:lnTo>
                    <a:pt x="8072318" y="19964"/>
                  </a:lnTo>
                  <a:lnTo>
                    <a:pt x="8114541" y="36441"/>
                  </a:lnTo>
                  <a:lnTo>
                    <a:pt x="8155581" y="55167"/>
                  </a:lnTo>
                  <a:lnTo>
                    <a:pt x="8195362" y="76067"/>
                  </a:lnTo>
                  <a:lnTo>
                    <a:pt x="8233807" y="99064"/>
                  </a:lnTo>
                  <a:lnTo>
                    <a:pt x="8270841" y="124083"/>
                  </a:lnTo>
                  <a:lnTo>
                    <a:pt x="8306387" y="151046"/>
                  </a:lnTo>
                  <a:lnTo>
                    <a:pt x="8340368" y="179878"/>
                  </a:lnTo>
                  <a:lnTo>
                    <a:pt x="8372709" y="210503"/>
                  </a:lnTo>
                  <a:lnTo>
                    <a:pt x="8403334" y="242845"/>
                  </a:lnTo>
                  <a:lnTo>
                    <a:pt x="8432167" y="276826"/>
                  </a:lnTo>
                  <a:lnTo>
                    <a:pt x="8459130" y="312372"/>
                  </a:lnTo>
                  <a:lnTo>
                    <a:pt x="8484148" y="349405"/>
                  </a:lnTo>
                  <a:lnTo>
                    <a:pt x="8507146" y="387851"/>
                  </a:lnTo>
                  <a:lnTo>
                    <a:pt x="8528046" y="427631"/>
                  </a:lnTo>
                  <a:lnTo>
                    <a:pt x="8546772" y="468672"/>
                  </a:lnTo>
                  <a:lnTo>
                    <a:pt x="8563249" y="510895"/>
                  </a:lnTo>
                  <a:lnTo>
                    <a:pt x="8577400" y="554225"/>
                  </a:lnTo>
                  <a:lnTo>
                    <a:pt x="8589148" y="598587"/>
                  </a:lnTo>
                  <a:lnTo>
                    <a:pt x="8598419" y="643903"/>
                  </a:lnTo>
                  <a:lnTo>
                    <a:pt x="8605135" y="690097"/>
                  </a:lnTo>
                  <a:lnTo>
                    <a:pt x="8609221" y="737094"/>
                  </a:lnTo>
                  <a:lnTo>
                    <a:pt x="8610600" y="784816"/>
                  </a:lnTo>
                  <a:lnTo>
                    <a:pt x="8610600" y="6045804"/>
                  </a:lnTo>
                  <a:lnTo>
                    <a:pt x="8609221" y="6093527"/>
                  </a:lnTo>
                  <a:lnTo>
                    <a:pt x="8605135" y="6140523"/>
                  </a:lnTo>
                  <a:lnTo>
                    <a:pt x="8598419" y="6186717"/>
                  </a:lnTo>
                  <a:lnTo>
                    <a:pt x="8589148" y="6232033"/>
                  </a:lnTo>
                  <a:lnTo>
                    <a:pt x="8577400" y="6276394"/>
                  </a:lnTo>
                  <a:lnTo>
                    <a:pt x="8563249" y="6319724"/>
                  </a:lnTo>
                  <a:lnTo>
                    <a:pt x="8546772" y="6361947"/>
                  </a:lnTo>
                  <a:lnTo>
                    <a:pt x="8528046" y="6402986"/>
                  </a:lnTo>
                  <a:lnTo>
                    <a:pt x="8507146" y="6442767"/>
                  </a:lnTo>
                  <a:lnTo>
                    <a:pt x="8484148" y="6481211"/>
                  </a:lnTo>
                  <a:lnTo>
                    <a:pt x="8459130" y="6518244"/>
                  </a:lnTo>
                  <a:lnTo>
                    <a:pt x="8432167" y="6553789"/>
                  </a:lnTo>
                  <a:lnTo>
                    <a:pt x="8403334" y="6587770"/>
                  </a:lnTo>
                  <a:lnTo>
                    <a:pt x="8372709" y="6620111"/>
                  </a:lnTo>
                  <a:lnTo>
                    <a:pt x="8340368" y="6650735"/>
                  </a:lnTo>
                  <a:lnTo>
                    <a:pt x="8306387" y="6679566"/>
                  </a:lnTo>
                  <a:lnTo>
                    <a:pt x="8270841" y="6706529"/>
                  </a:lnTo>
                  <a:lnTo>
                    <a:pt x="8233807" y="6731547"/>
                  </a:lnTo>
                  <a:lnTo>
                    <a:pt x="8195362" y="6754544"/>
                  </a:lnTo>
                  <a:lnTo>
                    <a:pt x="8155581" y="6775443"/>
                  </a:lnTo>
                  <a:lnTo>
                    <a:pt x="8114541" y="6794169"/>
                  </a:lnTo>
                  <a:lnTo>
                    <a:pt x="8072318" y="6810645"/>
                  </a:lnTo>
                  <a:lnTo>
                    <a:pt x="8028987" y="6824796"/>
                  </a:lnTo>
                  <a:lnTo>
                    <a:pt x="7984626" y="6836544"/>
                  </a:lnTo>
                  <a:lnTo>
                    <a:pt x="7939310" y="6845814"/>
                  </a:lnTo>
                  <a:lnTo>
                    <a:pt x="7893116" y="6852530"/>
                  </a:lnTo>
                  <a:lnTo>
                    <a:pt x="7846119" y="6856616"/>
                  </a:lnTo>
                  <a:lnTo>
                    <a:pt x="7798396" y="6857994"/>
                  </a:lnTo>
                  <a:lnTo>
                    <a:pt x="812203" y="6857994"/>
                  </a:lnTo>
                  <a:lnTo>
                    <a:pt x="764480" y="6856616"/>
                  </a:lnTo>
                  <a:lnTo>
                    <a:pt x="717483" y="6852530"/>
                  </a:lnTo>
                  <a:lnTo>
                    <a:pt x="671289" y="6845814"/>
                  </a:lnTo>
                  <a:lnTo>
                    <a:pt x="625973" y="6836544"/>
                  </a:lnTo>
                  <a:lnTo>
                    <a:pt x="581612" y="6824796"/>
                  </a:lnTo>
                  <a:lnTo>
                    <a:pt x="538281" y="6810645"/>
                  </a:lnTo>
                  <a:lnTo>
                    <a:pt x="496058" y="6794169"/>
                  </a:lnTo>
                  <a:lnTo>
                    <a:pt x="455018" y="6775443"/>
                  </a:lnTo>
                  <a:lnTo>
                    <a:pt x="415237" y="6754544"/>
                  </a:lnTo>
                  <a:lnTo>
                    <a:pt x="376792" y="6731547"/>
                  </a:lnTo>
                  <a:lnTo>
                    <a:pt x="339758" y="6706529"/>
                  </a:lnTo>
                  <a:lnTo>
                    <a:pt x="304212" y="6679566"/>
                  </a:lnTo>
                  <a:lnTo>
                    <a:pt x="270231" y="6650735"/>
                  </a:lnTo>
                  <a:lnTo>
                    <a:pt x="237890" y="6620111"/>
                  </a:lnTo>
                  <a:lnTo>
                    <a:pt x="207265" y="6587770"/>
                  </a:lnTo>
                  <a:lnTo>
                    <a:pt x="178432" y="6553789"/>
                  </a:lnTo>
                  <a:lnTo>
                    <a:pt x="151469" y="6518244"/>
                  </a:lnTo>
                  <a:lnTo>
                    <a:pt x="126451" y="6481211"/>
                  </a:lnTo>
                  <a:lnTo>
                    <a:pt x="103453" y="6442767"/>
                  </a:lnTo>
                  <a:lnTo>
                    <a:pt x="82553" y="6402986"/>
                  </a:lnTo>
                  <a:lnTo>
                    <a:pt x="63827" y="6361947"/>
                  </a:lnTo>
                  <a:lnTo>
                    <a:pt x="47350" y="6319724"/>
                  </a:lnTo>
                  <a:lnTo>
                    <a:pt x="33199" y="6276394"/>
                  </a:lnTo>
                  <a:lnTo>
                    <a:pt x="21451" y="6232033"/>
                  </a:lnTo>
                  <a:lnTo>
                    <a:pt x="12180" y="6186717"/>
                  </a:lnTo>
                  <a:lnTo>
                    <a:pt x="5464" y="6140523"/>
                  </a:lnTo>
                  <a:lnTo>
                    <a:pt x="1378" y="6093527"/>
                  </a:lnTo>
                  <a:lnTo>
                    <a:pt x="0" y="6045804"/>
                  </a:lnTo>
                  <a:lnTo>
                    <a:pt x="0" y="784816"/>
                  </a:lnTo>
                  <a:lnTo>
                    <a:pt x="1378" y="737094"/>
                  </a:lnTo>
                  <a:lnTo>
                    <a:pt x="5464" y="690097"/>
                  </a:lnTo>
                  <a:lnTo>
                    <a:pt x="12180" y="643903"/>
                  </a:lnTo>
                  <a:lnTo>
                    <a:pt x="21451" y="598587"/>
                  </a:lnTo>
                  <a:lnTo>
                    <a:pt x="33199" y="554225"/>
                  </a:lnTo>
                  <a:lnTo>
                    <a:pt x="47350" y="510895"/>
                  </a:lnTo>
                  <a:lnTo>
                    <a:pt x="63827" y="468672"/>
                  </a:lnTo>
                  <a:lnTo>
                    <a:pt x="82553" y="427631"/>
                  </a:lnTo>
                  <a:lnTo>
                    <a:pt x="103453" y="387851"/>
                  </a:lnTo>
                  <a:lnTo>
                    <a:pt x="126451" y="349405"/>
                  </a:lnTo>
                  <a:lnTo>
                    <a:pt x="151469" y="312372"/>
                  </a:lnTo>
                  <a:lnTo>
                    <a:pt x="178432" y="276826"/>
                  </a:lnTo>
                  <a:lnTo>
                    <a:pt x="207265" y="242845"/>
                  </a:lnTo>
                  <a:lnTo>
                    <a:pt x="237890" y="210503"/>
                  </a:lnTo>
                  <a:lnTo>
                    <a:pt x="270231" y="179878"/>
                  </a:lnTo>
                  <a:lnTo>
                    <a:pt x="304212" y="151046"/>
                  </a:lnTo>
                  <a:lnTo>
                    <a:pt x="339758" y="124083"/>
                  </a:lnTo>
                  <a:lnTo>
                    <a:pt x="376792" y="99064"/>
                  </a:lnTo>
                  <a:lnTo>
                    <a:pt x="415237" y="76067"/>
                  </a:lnTo>
                  <a:lnTo>
                    <a:pt x="455018" y="55167"/>
                  </a:lnTo>
                  <a:lnTo>
                    <a:pt x="496058" y="36441"/>
                  </a:lnTo>
                  <a:lnTo>
                    <a:pt x="538281" y="19964"/>
                  </a:lnTo>
                  <a:lnTo>
                    <a:pt x="581612" y="5813"/>
                  </a:lnTo>
                  <a:lnTo>
                    <a:pt x="603563" y="0"/>
                  </a:lnTo>
                  <a:lnTo>
                    <a:pt x="8007036" y="0"/>
                  </a:lnTo>
                  <a:lnTo>
                    <a:pt x="8610600" y="0"/>
                  </a:lnTo>
                  <a:lnTo>
                    <a:pt x="8610600" y="784816"/>
                  </a:lnTo>
                  <a:lnTo>
                    <a:pt x="8007036" y="0"/>
                  </a:lnTo>
                </a:path>
              </a:pathLst>
            </a:custGeom>
            <a:ln w="50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621030"/>
            </a:xfrm>
            <a:custGeom>
              <a:avLst/>
              <a:gdLst/>
              <a:ahLst/>
              <a:cxnLst/>
              <a:rect l="l" t="t" r="r" b="b"/>
              <a:pathLst>
                <a:path w="9144000" h="621030">
                  <a:moveTo>
                    <a:pt x="9144000" y="0"/>
                  </a:moveTo>
                  <a:lnTo>
                    <a:pt x="0" y="0"/>
                  </a:lnTo>
                  <a:lnTo>
                    <a:pt x="0" y="620687"/>
                  </a:lnTo>
                  <a:lnTo>
                    <a:pt x="9144000" y="62068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366FF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9144000" cy="621030"/>
            </a:xfrm>
            <a:custGeom>
              <a:avLst/>
              <a:gdLst/>
              <a:ahLst/>
              <a:cxnLst/>
              <a:rect l="l" t="t" r="r" b="b"/>
              <a:pathLst>
                <a:path w="9144000" h="621030">
                  <a:moveTo>
                    <a:pt x="0" y="0"/>
                  </a:moveTo>
                  <a:lnTo>
                    <a:pt x="9144000" y="0"/>
                  </a:lnTo>
                  <a:lnTo>
                    <a:pt x="9144000" y="620687"/>
                  </a:lnTo>
                  <a:lnTo>
                    <a:pt x="0" y="620687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143675" y="0"/>
                  </a:moveTo>
                  <a:lnTo>
                    <a:pt x="0" y="161924"/>
                  </a:lnTo>
                  <a:lnTo>
                    <a:pt x="47891" y="161924"/>
                  </a:lnTo>
                  <a:lnTo>
                    <a:pt x="47891" y="269874"/>
                  </a:lnTo>
                  <a:lnTo>
                    <a:pt x="239445" y="269874"/>
                  </a:lnTo>
                  <a:lnTo>
                    <a:pt x="239445" y="161924"/>
                  </a:lnTo>
                  <a:lnTo>
                    <a:pt x="287337" y="161924"/>
                  </a:lnTo>
                  <a:lnTo>
                    <a:pt x="143675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47891" y="269874"/>
                  </a:moveTo>
                  <a:lnTo>
                    <a:pt x="47891" y="161924"/>
                  </a:lnTo>
                  <a:lnTo>
                    <a:pt x="0" y="161924"/>
                  </a:lnTo>
                  <a:lnTo>
                    <a:pt x="143675" y="0"/>
                  </a:lnTo>
                  <a:lnTo>
                    <a:pt x="287337" y="161924"/>
                  </a:lnTo>
                  <a:lnTo>
                    <a:pt x="239445" y="161924"/>
                  </a:lnTo>
                  <a:lnTo>
                    <a:pt x="239445" y="269874"/>
                  </a:lnTo>
                  <a:lnTo>
                    <a:pt x="47891" y="269874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0"/>
                  </a:moveTo>
                  <a:lnTo>
                    <a:pt x="0" y="130975"/>
                  </a:lnTo>
                  <a:lnTo>
                    <a:pt x="215900" y="261937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261937"/>
                  </a:moveTo>
                  <a:lnTo>
                    <a:pt x="0" y="130975"/>
                  </a:lnTo>
                  <a:lnTo>
                    <a:pt x="215900" y="0"/>
                  </a:lnTo>
                  <a:lnTo>
                    <a:pt x="215900" y="261937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0" y="261937"/>
                  </a:lnTo>
                  <a:lnTo>
                    <a:pt x="215900" y="130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215900" y="130975"/>
                  </a:lnTo>
                  <a:lnTo>
                    <a:pt x="0" y="261937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31125" y="180125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224891" y="0"/>
                  </a:moveTo>
                  <a:lnTo>
                    <a:pt x="134937" y="84137"/>
                  </a:lnTo>
                  <a:lnTo>
                    <a:pt x="44983" y="0"/>
                  </a:lnTo>
                  <a:lnTo>
                    <a:pt x="0" y="42075"/>
                  </a:lnTo>
                  <a:lnTo>
                    <a:pt x="89954" y="126212"/>
                  </a:lnTo>
                  <a:lnTo>
                    <a:pt x="0" y="210350"/>
                  </a:lnTo>
                  <a:lnTo>
                    <a:pt x="44983" y="252425"/>
                  </a:lnTo>
                  <a:lnTo>
                    <a:pt x="134937" y="168275"/>
                  </a:lnTo>
                  <a:lnTo>
                    <a:pt x="224891" y="252425"/>
                  </a:lnTo>
                  <a:lnTo>
                    <a:pt x="269875" y="210350"/>
                  </a:lnTo>
                  <a:lnTo>
                    <a:pt x="179920" y="126212"/>
                  </a:lnTo>
                  <a:lnTo>
                    <a:pt x="269875" y="42075"/>
                  </a:lnTo>
                  <a:lnTo>
                    <a:pt x="224891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31125" y="180125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0" y="210350"/>
                  </a:moveTo>
                  <a:lnTo>
                    <a:pt x="89954" y="126212"/>
                  </a:lnTo>
                  <a:lnTo>
                    <a:pt x="0" y="42075"/>
                  </a:lnTo>
                  <a:lnTo>
                    <a:pt x="44983" y="0"/>
                  </a:lnTo>
                  <a:lnTo>
                    <a:pt x="134937" y="84137"/>
                  </a:lnTo>
                  <a:lnTo>
                    <a:pt x="224891" y="0"/>
                  </a:lnTo>
                  <a:lnTo>
                    <a:pt x="269875" y="42075"/>
                  </a:lnTo>
                  <a:lnTo>
                    <a:pt x="179920" y="126212"/>
                  </a:lnTo>
                  <a:lnTo>
                    <a:pt x="269875" y="210350"/>
                  </a:lnTo>
                  <a:lnTo>
                    <a:pt x="224891" y="252425"/>
                  </a:lnTo>
                  <a:lnTo>
                    <a:pt x="134937" y="168275"/>
                  </a:lnTo>
                  <a:lnTo>
                    <a:pt x="44983" y="252425"/>
                  </a:lnTo>
                  <a:lnTo>
                    <a:pt x="0" y="210350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5172" y="19811"/>
              <a:ext cx="4443984" cy="603504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196742" y="124380"/>
            <a:ext cx="32385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20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qu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erm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68679" y="661412"/>
            <a:ext cx="8274050" cy="715010"/>
            <a:chOff x="868679" y="661412"/>
            <a:chExt cx="8274050" cy="715010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679" y="661412"/>
              <a:ext cx="8273794" cy="71475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1600" y="764705"/>
              <a:ext cx="8064893" cy="504050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050339" y="791627"/>
            <a:ext cx="18535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Clasificación: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9813" y="1272957"/>
            <a:ext cx="7488509" cy="529736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5400" y="0"/>
            <a:ext cx="9194800" cy="6888480"/>
            <a:chOff x="-25400" y="0"/>
            <a:chExt cx="9194800" cy="6888480"/>
          </a:xfrm>
        </p:grpSpPr>
        <p:sp>
          <p:nvSpPr>
            <p:cNvPr id="3" name="object 3"/>
            <p:cNvSpPr/>
            <p:nvPr/>
          </p:nvSpPr>
          <p:spPr>
            <a:xfrm>
              <a:off x="8521" y="27381"/>
              <a:ext cx="9135745" cy="6830695"/>
            </a:xfrm>
            <a:custGeom>
              <a:avLst/>
              <a:gdLst/>
              <a:ahLst/>
              <a:cxnLst/>
              <a:rect l="l" t="t" r="r" b="b"/>
              <a:pathLst>
                <a:path w="9135745" h="6830695">
                  <a:moveTo>
                    <a:pt x="9135478" y="0"/>
                  </a:moveTo>
                  <a:lnTo>
                    <a:pt x="0" y="0"/>
                  </a:lnTo>
                  <a:lnTo>
                    <a:pt x="0" y="6830618"/>
                  </a:lnTo>
                  <a:lnTo>
                    <a:pt x="9135478" y="6830618"/>
                  </a:lnTo>
                  <a:lnTo>
                    <a:pt x="9135478" y="0"/>
                  </a:lnTo>
                  <a:close/>
                </a:path>
              </a:pathLst>
            </a:custGeom>
            <a:solidFill>
              <a:srgbClr val="3366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21" y="27381"/>
              <a:ext cx="9135745" cy="6830695"/>
            </a:xfrm>
            <a:custGeom>
              <a:avLst/>
              <a:gdLst/>
              <a:ahLst/>
              <a:cxnLst/>
              <a:rect l="l" t="t" r="r" b="b"/>
              <a:pathLst>
                <a:path w="9135745" h="6830695">
                  <a:moveTo>
                    <a:pt x="0" y="0"/>
                  </a:moveTo>
                  <a:lnTo>
                    <a:pt x="9135478" y="0"/>
                  </a:lnTo>
                </a:path>
                <a:path w="9135745" h="6830695">
                  <a:moveTo>
                    <a:pt x="0" y="683061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3400" y="0"/>
              <a:ext cx="8610600" cy="6813550"/>
            </a:xfrm>
            <a:custGeom>
              <a:avLst/>
              <a:gdLst/>
              <a:ahLst/>
              <a:cxnLst/>
              <a:rect l="l" t="t" r="r" b="b"/>
              <a:pathLst>
                <a:path w="8610600" h="6813550">
                  <a:moveTo>
                    <a:pt x="8132474" y="0"/>
                  </a:moveTo>
                  <a:lnTo>
                    <a:pt x="478125" y="0"/>
                  </a:lnTo>
                  <a:lnTo>
                    <a:pt x="455018" y="10543"/>
                  </a:lnTo>
                  <a:lnTo>
                    <a:pt x="415237" y="31443"/>
                  </a:lnTo>
                  <a:lnTo>
                    <a:pt x="376792" y="54440"/>
                  </a:lnTo>
                  <a:lnTo>
                    <a:pt x="339758" y="79459"/>
                  </a:lnTo>
                  <a:lnTo>
                    <a:pt x="304212" y="106422"/>
                  </a:lnTo>
                  <a:lnTo>
                    <a:pt x="270231" y="135254"/>
                  </a:lnTo>
                  <a:lnTo>
                    <a:pt x="237890" y="165879"/>
                  </a:lnTo>
                  <a:lnTo>
                    <a:pt x="207265" y="198221"/>
                  </a:lnTo>
                  <a:lnTo>
                    <a:pt x="178432" y="232202"/>
                  </a:lnTo>
                  <a:lnTo>
                    <a:pt x="151469" y="267748"/>
                  </a:lnTo>
                  <a:lnTo>
                    <a:pt x="126451" y="304781"/>
                  </a:lnTo>
                  <a:lnTo>
                    <a:pt x="103453" y="343227"/>
                  </a:lnTo>
                  <a:lnTo>
                    <a:pt x="82553" y="383007"/>
                  </a:lnTo>
                  <a:lnTo>
                    <a:pt x="63827" y="424048"/>
                  </a:lnTo>
                  <a:lnTo>
                    <a:pt x="47350" y="466271"/>
                  </a:lnTo>
                  <a:lnTo>
                    <a:pt x="33199" y="509601"/>
                  </a:lnTo>
                  <a:lnTo>
                    <a:pt x="21451" y="553963"/>
                  </a:lnTo>
                  <a:lnTo>
                    <a:pt x="12180" y="599279"/>
                  </a:lnTo>
                  <a:lnTo>
                    <a:pt x="5464" y="645473"/>
                  </a:lnTo>
                  <a:lnTo>
                    <a:pt x="1378" y="692470"/>
                  </a:lnTo>
                  <a:lnTo>
                    <a:pt x="0" y="740192"/>
                  </a:lnTo>
                  <a:lnTo>
                    <a:pt x="0" y="6001180"/>
                  </a:lnTo>
                  <a:lnTo>
                    <a:pt x="1378" y="6048903"/>
                  </a:lnTo>
                  <a:lnTo>
                    <a:pt x="5464" y="6095899"/>
                  </a:lnTo>
                  <a:lnTo>
                    <a:pt x="12180" y="6142093"/>
                  </a:lnTo>
                  <a:lnTo>
                    <a:pt x="21451" y="6187409"/>
                  </a:lnTo>
                  <a:lnTo>
                    <a:pt x="33199" y="6231770"/>
                  </a:lnTo>
                  <a:lnTo>
                    <a:pt x="47350" y="6275100"/>
                  </a:lnTo>
                  <a:lnTo>
                    <a:pt x="63827" y="6317323"/>
                  </a:lnTo>
                  <a:lnTo>
                    <a:pt x="82553" y="6358362"/>
                  </a:lnTo>
                  <a:lnTo>
                    <a:pt x="103453" y="6398143"/>
                  </a:lnTo>
                  <a:lnTo>
                    <a:pt x="126451" y="6436587"/>
                  </a:lnTo>
                  <a:lnTo>
                    <a:pt x="151469" y="6473620"/>
                  </a:lnTo>
                  <a:lnTo>
                    <a:pt x="178432" y="6509165"/>
                  </a:lnTo>
                  <a:lnTo>
                    <a:pt x="207265" y="6543146"/>
                  </a:lnTo>
                  <a:lnTo>
                    <a:pt x="237890" y="6575487"/>
                  </a:lnTo>
                  <a:lnTo>
                    <a:pt x="270231" y="6606111"/>
                  </a:lnTo>
                  <a:lnTo>
                    <a:pt x="304212" y="6634942"/>
                  </a:lnTo>
                  <a:lnTo>
                    <a:pt x="339758" y="6661905"/>
                  </a:lnTo>
                  <a:lnTo>
                    <a:pt x="376792" y="6686923"/>
                  </a:lnTo>
                  <a:lnTo>
                    <a:pt x="415237" y="6709920"/>
                  </a:lnTo>
                  <a:lnTo>
                    <a:pt x="455018" y="6730819"/>
                  </a:lnTo>
                  <a:lnTo>
                    <a:pt x="496058" y="6749545"/>
                  </a:lnTo>
                  <a:lnTo>
                    <a:pt x="538281" y="6766021"/>
                  </a:lnTo>
                  <a:lnTo>
                    <a:pt x="581612" y="6780172"/>
                  </a:lnTo>
                  <a:lnTo>
                    <a:pt x="625973" y="6791920"/>
                  </a:lnTo>
                  <a:lnTo>
                    <a:pt x="671289" y="6801190"/>
                  </a:lnTo>
                  <a:lnTo>
                    <a:pt x="717483" y="6807906"/>
                  </a:lnTo>
                  <a:lnTo>
                    <a:pt x="764480" y="6811992"/>
                  </a:lnTo>
                  <a:lnTo>
                    <a:pt x="812203" y="6813370"/>
                  </a:lnTo>
                  <a:lnTo>
                    <a:pt x="7798396" y="6813370"/>
                  </a:lnTo>
                  <a:lnTo>
                    <a:pt x="7846119" y="6811992"/>
                  </a:lnTo>
                  <a:lnTo>
                    <a:pt x="7893116" y="6807906"/>
                  </a:lnTo>
                  <a:lnTo>
                    <a:pt x="7939310" y="6801190"/>
                  </a:lnTo>
                  <a:lnTo>
                    <a:pt x="7984626" y="6791920"/>
                  </a:lnTo>
                  <a:lnTo>
                    <a:pt x="8028987" y="6780172"/>
                  </a:lnTo>
                  <a:lnTo>
                    <a:pt x="8072318" y="6766021"/>
                  </a:lnTo>
                  <a:lnTo>
                    <a:pt x="8114541" y="6749545"/>
                  </a:lnTo>
                  <a:lnTo>
                    <a:pt x="8155581" y="6730819"/>
                  </a:lnTo>
                  <a:lnTo>
                    <a:pt x="8195362" y="6709920"/>
                  </a:lnTo>
                  <a:lnTo>
                    <a:pt x="8233807" y="6686923"/>
                  </a:lnTo>
                  <a:lnTo>
                    <a:pt x="8270841" y="6661905"/>
                  </a:lnTo>
                  <a:lnTo>
                    <a:pt x="8306387" y="6634942"/>
                  </a:lnTo>
                  <a:lnTo>
                    <a:pt x="8340368" y="6606111"/>
                  </a:lnTo>
                  <a:lnTo>
                    <a:pt x="8372709" y="6575487"/>
                  </a:lnTo>
                  <a:lnTo>
                    <a:pt x="8403334" y="6543146"/>
                  </a:lnTo>
                  <a:lnTo>
                    <a:pt x="8432167" y="6509165"/>
                  </a:lnTo>
                  <a:lnTo>
                    <a:pt x="8459130" y="6473620"/>
                  </a:lnTo>
                  <a:lnTo>
                    <a:pt x="8484148" y="6436587"/>
                  </a:lnTo>
                  <a:lnTo>
                    <a:pt x="8507146" y="6398143"/>
                  </a:lnTo>
                  <a:lnTo>
                    <a:pt x="8528046" y="6358362"/>
                  </a:lnTo>
                  <a:lnTo>
                    <a:pt x="8546772" y="6317323"/>
                  </a:lnTo>
                  <a:lnTo>
                    <a:pt x="8563249" y="6275100"/>
                  </a:lnTo>
                  <a:lnTo>
                    <a:pt x="8577400" y="6231770"/>
                  </a:lnTo>
                  <a:lnTo>
                    <a:pt x="8589148" y="6187409"/>
                  </a:lnTo>
                  <a:lnTo>
                    <a:pt x="8598419" y="6142093"/>
                  </a:lnTo>
                  <a:lnTo>
                    <a:pt x="8605135" y="6095899"/>
                  </a:lnTo>
                  <a:lnTo>
                    <a:pt x="8609221" y="6048903"/>
                  </a:lnTo>
                  <a:lnTo>
                    <a:pt x="8610600" y="6001180"/>
                  </a:lnTo>
                  <a:lnTo>
                    <a:pt x="8610600" y="740192"/>
                  </a:lnTo>
                  <a:lnTo>
                    <a:pt x="8132474" y="0"/>
                  </a:lnTo>
                  <a:close/>
                </a:path>
                <a:path w="8610600" h="6813550">
                  <a:moveTo>
                    <a:pt x="8610600" y="0"/>
                  </a:moveTo>
                  <a:lnTo>
                    <a:pt x="8132474" y="0"/>
                  </a:lnTo>
                  <a:lnTo>
                    <a:pt x="8155581" y="10543"/>
                  </a:lnTo>
                  <a:lnTo>
                    <a:pt x="8195362" y="31443"/>
                  </a:lnTo>
                  <a:lnTo>
                    <a:pt x="8233807" y="54440"/>
                  </a:lnTo>
                  <a:lnTo>
                    <a:pt x="8270841" y="79459"/>
                  </a:lnTo>
                  <a:lnTo>
                    <a:pt x="8306387" y="106422"/>
                  </a:lnTo>
                  <a:lnTo>
                    <a:pt x="8340368" y="135254"/>
                  </a:lnTo>
                  <a:lnTo>
                    <a:pt x="8372709" y="165879"/>
                  </a:lnTo>
                  <a:lnTo>
                    <a:pt x="8403334" y="198221"/>
                  </a:lnTo>
                  <a:lnTo>
                    <a:pt x="8432167" y="232202"/>
                  </a:lnTo>
                  <a:lnTo>
                    <a:pt x="8459130" y="267748"/>
                  </a:lnTo>
                  <a:lnTo>
                    <a:pt x="8484148" y="304781"/>
                  </a:lnTo>
                  <a:lnTo>
                    <a:pt x="8507146" y="343227"/>
                  </a:lnTo>
                  <a:lnTo>
                    <a:pt x="8528046" y="383007"/>
                  </a:lnTo>
                  <a:lnTo>
                    <a:pt x="8546772" y="424048"/>
                  </a:lnTo>
                  <a:lnTo>
                    <a:pt x="8563249" y="466271"/>
                  </a:lnTo>
                  <a:lnTo>
                    <a:pt x="8577400" y="509601"/>
                  </a:lnTo>
                  <a:lnTo>
                    <a:pt x="8589148" y="553963"/>
                  </a:lnTo>
                  <a:lnTo>
                    <a:pt x="8598419" y="599279"/>
                  </a:lnTo>
                  <a:lnTo>
                    <a:pt x="8605135" y="645473"/>
                  </a:lnTo>
                  <a:lnTo>
                    <a:pt x="8609221" y="692470"/>
                  </a:lnTo>
                  <a:lnTo>
                    <a:pt x="8610600" y="740192"/>
                  </a:lnTo>
                  <a:lnTo>
                    <a:pt x="8610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3400" y="0"/>
              <a:ext cx="8610600" cy="6813550"/>
            </a:xfrm>
            <a:custGeom>
              <a:avLst/>
              <a:gdLst/>
              <a:ahLst/>
              <a:cxnLst/>
              <a:rect l="l" t="t" r="r" b="b"/>
              <a:pathLst>
                <a:path w="8610600" h="6813550">
                  <a:moveTo>
                    <a:pt x="8132474" y="0"/>
                  </a:moveTo>
                  <a:lnTo>
                    <a:pt x="8195362" y="31443"/>
                  </a:lnTo>
                  <a:lnTo>
                    <a:pt x="8233807" y="54440"/>
                  </a:lnTo>
                  <a:lnTo>
                    <a:pt x="8270841" y="79459"/>
                  </a:lnTo>
                  <a:lnTo>
                    <a:pt x="8306387" y="106422"/>
                  </a:lnTo>
                  <a:lnTo>
                    <a:pt x="8340368" y="135254"/>
                  </a:lnTo>
                  <a:lnTo>
                    <a:pt x="8372709" y="165879"/>
                  </a:lnTo>
                  <a:lnTo>
                    <a:pt x="8403334" y="198221"/>
                  </a:lnTo>
                  <a:lnTo>
                    <a:pt x="8432167" y="232202"/>
                  </a:lnTo>
                  <a:lnTo>
                    <a:pt x="8459130" y="267748"/>
                  </a:lnTo>
                  <a:lnTo>
                    <a:pt x="8484148" y="304781"/>
                  </a:lnTo>
                  <a:lnTo>
                    <a:pt x="8507146" y="343227"/>
                  </a:lnTo>
                  <a:lnTo>
                    <a:pt x="8528046" y="383007"/>
                  </a:lnTo>
                  <a:lnTo>
                    <a:pt x="8546772" y="424048"/>
                  </a:lnTo>
                  <a:lnTo>
                    <a:pt x="8563249" y="466271"/>
                  </a:lnTo>
                  <a:lnTo>
                    <a:pt x="8577400" y="509601"/>
                  </a:lnTo>
                  <a:lnTo>
                    <a:pt x="8589148" y="553963"/>
                  </a:lnTo>
                  <a:lnTo>
                    <a:pt x="8598419" y="599279"/>
                  </a:lnTo>
                  <a:lnTo>
                    <a:pt x="8605135" y="645473"/>
                  </a:lnTo>
                  <a:lnTo>
                    <a:pt x="8609221" y="692470"/>
                  </a:lnTo>
                  <a:lnTo>
                    <a:pt x="8610600" y="740192"/>
                  </a:lnTo>
                  <a:lnTo>
                    <a:pt x="8610600" y="6001180"/>
                  </a:lnTo>
                  <a:lnTo>
                    <a:pt x="8609221" y="6048903"/>
                  </a:lnTo>
                  <a:lnTo>
                    <a:pt x="8605135" y="6095899"/>
                  </a:lnTo>
                  <a:lnTo>
                    <a:pt x="8598419" y="6142093"/>
                  </a:lnTo>
                  <a:lnTo>
                    <a:pt x="8589148" y="6187409"/>
                  </a:lnTo>
                  <a:lnTo>
                    <a:pt x="8577400" y="6231770"/>
                  </a:lnTo>
                  <a:lnTo>
                    <a:pt x="8563249" y="6275100"/>
                  </a:lnTo>
                  <a:lnTo>
                    <a:pt x="8546772" y="6317323"/>
                  </a:lnTo>
                  <a:lnTo>
                    <a:pt x="8528046" y="6358362"/>
                  </a:lnTo>
                  <a:lnTo>
                    <a:pt x="8507146" y="6398143"/>
                  </a:lnTo>
                  <a:lnTo>
                    <a:pt x="8484148" y="6436587"/>
                  </a:lnTo>
                  <a:lnTo>
                    <a:pt x="8459130" y="6473620"/>
                  </a:lnTo>
                  <a:lnTo>
                    <a:pt x="8432167" y="6509165"/>
                  </a:lnTo>
                  <a:lnTo>
                    <a:pt x="8403334" y="6543146"/>
                  </a:lnTo>
                  <a:lnTo>
                    <a:pt x="8372709" y="6575487"/>
                  </a:lnTo>
                  <a:lnTo>
                    <a:pt x="8340368" y="6606111"/>
                  </a:lnTo>
                  <a:lnTo>
                    <a:pt x="8306387" y="6634942"/>
                  </a:lnTo>
                  <a:lnTo>
                    <a:pt x="8270841" y="6661905"/>
                  </a:lnTo>
                  <a:lnTo>
                    <a:pt x="8233807" y="6686923"/>
                  </a:lnTo>
                  <a:lnTo>
                    <a:pt x="8195362" y="6709920"/>
                  </a:lnTo>
                  <a:lnTo>
                    <a:pt x="8155581" y="6730819"/>
                  </a:lnTo>
                  <a:lnTo>
                    <a:pt x="8114541" y="6749545"/>
                  </a:lnTo>
                  <a:lnTo>
                    <a:pt x="8072318" y="6766021"/>
                  </a:lnTo>
                  <a:lnTo>
                    <a:pt x="8028987" y="6780172"/>
                  </a:lnTo>
                  <a:lnTo>
                    <a:pt x="7984626" y="6791920"/>
                  </a:lnTo>
                  <a:lnTo>
                    <a:pt x="7939310" y="6801190"/>
                  </a:lnTo>
                  <a:lnTo>
                    <a:pt x="7893116" y="6807906"/>
                  </a:lnTo>
                  <a:lnTo>
                    <a:pt x="7846119" y="6811992"/>
                  </a:lnTo>
                  <a:lnTo>
                    <a:pt x="7798396" y="6813370"/>
                  </a:lnTo>
                  <a:lnTo>
                    <a:pt x="812203" y="6813370"/>
                  </a:lnTo>
                  <a:lnTo>
                    <a:pt x="764480" y="6811992"/>
                  </a:lnTo>
                  <a:lnTo>
                    <a:pt x="717483" y="6807906"/>
                  </a:lnTo>
                  <a:lnTo>
                    <a:pt x="671289" y="6801190"/>
                  </a:lnTo>
                  <a:lnTo>
                    <a:pt x="625973" y="6791920"/>
                  </a:lnTo>
                  <a:lnTo>
                    <a:pt x="581612" y="6780172"/>
                  </a:lnTo>
                  <a:lnTo>
                    <a:pt x="538281" y="6766021"/>
                  </a:lnTo>
                  <a:lnTo>
                    <a:pt x="496058" y="6749545"/>
                  </a:lnTo>
                  <a:lnTo>
                    <a:pt x="455018" y="6730819"/>
                  </a:lnTo>
                  <a:lnTo>
                    <a:pt x="415237" y="6709920"/>
                  </a:lnTo>
                  <a:lnTo>
                    <a:pt x="376792" y="6686923"/>
                  </a:lnTo>
                  <a:lnTo>
                    <a:pt x="339758" y="6661905"/>
                  </a:lnTo>
                  <a:lnTo>
                    <a:pt x="304212" y="6634942"/>
                  </a:lnTo>
                  <a:lnTo>
                    <a:pt x="270231" y="6606111"/>
                  </a:lnTo>
                  <a:lnTo>
                    <a:pt x="237890" y="6575487"/>
                  </a:lnTo>
                  <a:lnTo>
                    <a:pt x="207265" y="6543146"/>
                  </a:lnTo>
                  <a:lnTo>
                    <a:pt x="178432" y="6509165"/>
                  </a:lnTo>
                  <a:lnTo>
                    <a:pt x="151469" y="6473620"/>
                  </a:lnTo>
                  <a:lnTo>
                    <a:pt x="126451" y="6436587"/>
                  </a:lnTo>
                  <a:lnTo>
                    <a:pt x="103453" y="6398143"/>
                  </a:lnTo>
                  <a:lnTo>
                    <a:pt x="82553" y="6358362"/>
                  </a:lnTo>
                  <a:lnTo>
                    <a:pt x="63827" y="6317323"/>
                  </a:lnTo>
                  <a:lnTo>
                    <a:pt x="47350" y="6275100"/>
                  </a:lnTo>
                  <a:lnTo>
                    <a:pt x="33199" y="6231770"/>
                  </a:lnTo>
                  <a:lnTo>
                    <a:pt x="21451" y="6187409"/>
                  </a:lnTo>
                  <a:lnTo>
                    <a:pt x="12180" y="6142093"/>
                  </a:lnTo>
                  <a:lnTo>
                    <a:pt x="5464" y="6095899"/>
                  </a:lnTo>
                  <a:lnTo>
                    <a:pt x="1378" y="6048903"/>
                  </a:lnTo>
                  <a:lnTo>
                    <a:pt x="0" y="6001180"/>
                  </a:lnTo>
                  <a:lnTo>
                    <a:pt x="0" y="740192"/>
                  </a:lnTo>
                  <a:lnTo>
                    <a:pt x="1378" y="692470"/>
                  </a:lnTo>
                  <a:lnTo>
                    <a:pt x="5464" y="645473"/>
                  </a:lnTo>
                  <a:lnTo>
                    <a:pt x="12180" y="599279"/>
                  </a:lnTo>
                  <a:lnTo>
                    <a:pt x="21451" y="553963"/>
                  </a:lnTo>
                  <a:lnTo>
                    <a:pt x="33199" y="509601"/>
                  </a:lnTo>
                  <a:lnTo>
                    <a:pt x="47350" y="466271"/>
                  </a:lnTo>
                  <a:lnTo>
                    <a:pt x="63827" y="424048"/>
                  </a:lnTo>
                  <a:lnTo>
                    <a:pt x="82553" y="383007"/>
                  </a:lnTo>
                  <a:lnTo>
                    <a:pt x="103453" y="343227"/>
                  </a:lnTo>
                  <a:lnTo>
                    <a:pt x="126451" y="304781"/>
                  </a:lnTo>
                  <a:lnTo>
                    <a:pt x="151469" y="267748"/>
                  </a:lnTo>
                  <a:lnTo>
                    <a:pt x="178432" y="232202"/>
                  </a:lnTo>
                  <a:lnTo>
                    <a:pt x="207265" y="198221"/>
                  </a:lnTo>
                  <a:lnTo>
                    <a:pt x="237890" y="165879"/>
                  </a:lnTo>
                  <a:lnTo>
                    <a:pt x="270231" y="135254"/>
                  </a:lnTo>
                  <a:lnTo>
                    <a:pt x="304212" y="106422"/>
                  </a:lnTo>
                  <a:lnTo>
                    <a:pt x="339758" y="79459"/>
                  </a:lnTo>
                  <a:lnTo>
                    <a:pt x="376792" y="54440"/>
                  </a:lnTo>
                  <a:lnTo>
                    <a:pt x="415237" y="31443"/>
                  </a:lnTo>
                  <a:lnTo>
                    <a:pt x="455018" y="10543"/>
                  </a:lnTo>
                  <a:lnTo>
                    <a:pt x="478125" y="0"/>
                  </a:lnTo>
                  <a:lnTo>
                    <a:pt x="8132474" y="0"/>
                  </a:lnTo>
                  <a:lnTo>
                    <a:pt x="8610600" y="0"/>
                  </a:lnTo>
                  <a:lnTo>
                    <a:pt x="8610600" y="740192"/>
                  </a:lnTo>
                  <a:lnTo>
                    <a:pt x="8132474" y="0"/>
                  </a:lnTo>
                </a:path>
              </a:pathLst>
            </a:custGeom>
            <a:ln w="50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621030"/>
            </a:xfrm>
            <a:custGeom>
              <a:avLst/>
              <a:gdLst/>
              <a:ahLst/>
              <a:cxnLst/>
              <a:rect l="l" t="t" r="r" b="b"/>
              <a:pathLst>
                <a:path w="9144000" h="621030">
                  <a:moveTo>
                    <a:pt x="9144000" y="0"/>
                  </a:moveTo>
                  <a:lnTo>
                    <a:pt x="0" y="0"/>
                  </a:lnTo>
                  <a:lnTo>
                    <a:pt x="0" y="620687"/>
                  </a:lnTo>
                  <a:lnTo>
                    <a:pt x="9144000" y="62068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366FF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9144000" cy="621030"/>
            </a:xfrm>
            <a:custGeom>
              <a:avLst/>
              <a:gdLst/>
              <a:ahLst/>
              <a:cxnLst/>
              <a:rect l="l" t="t" r="r" b="b"/>
              <a:pathLst>
                <a:path w="9144000" h="621030">
                  <a:moveTo>
                    <a:pt x="0" y="0"/>
                  </a:moveTo>
                  <a:lnTo>
                    <a:pt x="9144000" y="0"/>
                  </a:lnTo>
                  <a:lnTo>
                    <a:pt x="9144000" y="620687"/>
                  </a:lnTo>
                  <a:lnTo>
                    <a:pt x="0" y="620687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143675" y="0"/>
                  </a:moveTo>
                  <a:lnTo>
                    <a:pt x="0" y="161924"/>
                  </a:lnTo>
                  <a:lnTo>
                    <a:pt x="47891" y="161924"/>
                  </a:lnTo>
                  <a:lnTo>
                    <a:pt x="47891" y="269874"/>
                  </a:lnTo>
                  <a:lnTo>
                    <a:pt x="239445" y="269874"/>
                  </a:lnTo>
                  <a:lnTo>
                    <a:pt x="239445" y="161924"/>
                  </a:lnTo>
                  <a:lnTo>
                    <a:pt x="287337" y="161924"/>
                  </a:lnTo>
                  <a:lnTo>
                    <a:pt x="143675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47891" y="269874"/>
                  </a:moveTo>
                  <a:lnTo>
                    <a:pt x="47891" y="161924"/>
                  </a:lnTo>
                  <a:lnTo>
                    <a:pt x="0" y="161924"/>
                  </a:lnTo>
                  <a:lnTo>
                    <a:pt x="143675" y="0"/>
                  </a:lnTo>
                  <a:lnTo>
                    <a:pt x="287337" y="161924"/>
                  </a:lnTo>
                  <a:lnTo>
                    <a:pt x="239445" y="161924"/>
                  </a:lnTo>
                  <a:lnTo>
                    <a:pt x="239445" y="269874"/>
                  </a:lnTo>
                  <a:lnTo>
                    <a:pt x="47891" y="269874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0"/>
                  </a:moveTo>
                  <a:lnTo>
                    <a:pt x="0" y="130975"/>
                  </a:lnTo>
                  <a:lnTo>
                    <a:pt x="215900" y="261937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261937"/>
                  </a:moveTo>
                  <a:lnTo>
                    <a:pt x="0" y="130975"/>
                  </a:lnTo>
                  <a:lnTo>
                    <a:pt x="215900" y="0"/>
                  </a:lnTo>
                  <a:lnTo>
                    <a:pt x="215900" y="261937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0" y="261937"/>
                  </a:lnTo>
                  <a:lnTo>
                    <a:pt x="215900" y="130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215900" y="130975"/>
                  </a:lnTo>
                  <a:lnTo>
                    <a:pt x="0" y="261937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31125" y="180125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224891" y="0"/>
                  </a:moveTo>
                  <a:lnTo>
                    <a:pt x="134937" y="84137"/>
                  </a:lnTo>
                  <a:lnTo>
                    <a:pt x="44983" y="0"/>
                  </a:lnTo>
                  <a:lnTo>
                    <a:pt x="0" y="42075"/>
                  </a:lnTo>
                  <a:lnTo>
                    <a:pt x="89954" y="126212"/>
                  </a:lnTo>
                  <a:lnTo>
                    <a:pt x="0" y="210350"/>
                  </a:lnTo>
                  <a:lnTo>
                    <a:pt x="44983" y="252425"/>
                  </a:lnTo>
                  <a:lnTo>
                    <a:pt x="134937" y="168275"/>
                  </a:lnTo>
                  <a:lnTo>
                    <a:pt x="224891" y="252425"/>
                  </a:lnTo>
                  <a:lnTo>
                    <a:pt x="269875" y="210350"/>
                  </a:lnTo>
                  <a:lnTo>
                    <a:pt x="179920" y="126212"/>
                  </a:lnTo>
                  <a:lnTo>
                    <a:pt x="269875" y="42075"/>
                  </a:lnTo>
                  <a:lnTo>
                    <a:pt x="224891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31125" y="180125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0" y="210350"/>
                  </a:moveTo>
                  <a:lnTo>
                    <a:pt x="89954" y="126212"/>
                  </a:lnTo>
                  <a:lnTo>
                    <a:pt x="0" y="42075"/>
                  </a:lnTo>
                  <a:lnTo>
                    <a:pt x="44983" y="0"/>
                  </a:lnTo>
                  <a:lnTo>
                    <a:pt x="134937" y="84137"/>
                  </a:lnTo>
                  <a:lnTo>
                    <a:pt x="224891" y="0"/>
                  </a:lnTo>
                  <a:lnTo>
                    <a:pt x="269875" y="42075"/>
                  </a:lnTo>
                  <a:lnTo>
                    <a:pt x="179920" y="126212"/>
                  </a:lnTo>
                  <a:lnTo>
                    <a:pt x="269875" y="210350"/>
                  </a:lnTo>
                  <a:lnTo>
                    <a:pt x="224891" y="252425"/>
                  </a:lnTo>
                  <a:lnTo>
                    <a:pt x="134937" y="168275"/>
                  </a:lnTo>
                  <a:lnTo>
                    <a:pt x="44983" y="252425"/>
                  </a:lnTo>
                  <a:lnTo>
                    <a:pt x="0" y="210350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5172" y="19811"/>
              <a:ext cx="4443984" cy="603504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196742" y="124380"/>
            <a:ext cx="27038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20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os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94944" y="632459"/>
            <a:ext cx="8333740" cy="3220720"/>
            <a:chOff x="694944" y="632459"/>
            <a:chExt cx="8333740" cy="3220720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4944" y="632459"/>
              <a:ext cx="8333231" cy="322021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7584" y="764705"/>
              <a:ext cx="8064892" cy="295233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99009" y="736128"/>
              <a:ext cx="8122284" cy="3009900"/>
            </a:xfrm>
            <a:custGeom>
              <a:avLst/>
              <a:gdLst/>
              <a:ahLst/>
              <a:cxnLst/>
              <a:rect l="l" t="t" r="r" b="b"/>
              <a:pathLst>
                <a:path w="8122284" h="3009900">
                  <a:moveTo>
                    <a:pt x="28574" y="0"/>
                  </a:moveTo>
                  <a:lnTo>
                    <a:pt x="20993" y="0"/>
                  </a:lnTo>
                  <a:lnTo>
                    <a:pt x="13728" y="3009"/>
                  </a:lnTo>
                  <a:lnTo>
                    <a:pt x="3009" y="13728"/>
                  </a:lnTo>
                  <a:lnTo>
                    <a:pt x="0" y="20993"/>
                  </a:lnTo>
                  <a:lnTo>
                    <a:pt x="0" y="2988487"/>
                  </a:lnTo>
                  <a:lnTo>
                    <a:pt x="3009" y="2995752"/>
                  </a:lnTo>
                  <a:lnTo>
                    <a:pt x="13728" y="3006471"/>
                  </a:lnTo>
                  <a:lnTo>
                    <a:pt x="20993" y="3009480"/>
                  </a:lnTo>
                  <a:lnTo>
                    <a:pt x="8101050" y="3009480"/>
                  </a:lnTo>
                  <a:lnTo>
                    <a:pt x="8108314" y="3006471"/>
                  </a:lnTo>
                  <a:lnTo>
                    <a:pt x="8116735" y="2998050"/>
                  </a:lnTo>
                  <a:lnTo>
                    <a:pt x="24028" y="2998050"/>
                  </a:lnTo>
                  <a:lnTo>
                    <a:pt x="19672" y="2996247"/>
                  </a:lnTo>
                  <a:lnTo>
                    <a:pt x="13233" y="2989808"/>
                  </a:lnTo>
                  <a:lnTo>
                    <a:pt x="11429" y="2985452"/>
                  </a:lnTo>
                  <a:lnTo>
                    <a:pt x="11429" y="24028"/>
                  </a:lnTo>
                  <a:lnTo>
                    <a:pt x="13233" y="19672"/>
                  </a:lnTo>
                  <a:lnTo>
                    <a:pt x="19672" y="13233"/>
                  </a:lnTo>
                  <a:lnTo>
                    <a:pt x="24028" y="11429"/>
                  </a:lnTo>
                  <a:lnTo>
                    <a:pt x="28574" y="11429"/>
                  </a:lnTo>
                  <a:lnTo>
                    <a:pt x="28574" y="0"/>
                  </a:lnTo>
                  <a:close/>
                </a:path>
                <a:path w="8122284" h="3009900">
                  <a:moveTo>
                    <a:pt x="8101050" y="0"/>
                  </a:moveTo>
                  <a:lnTo>
                    <a:pt x="28574" y="0"/>
                  </a:lnTo>
                  <a:lnTo>
                    <a:pt x="28574" y="11429"/>
                  </a:lnTo>
                  <a:lnTo>
                    <a:pt x="8098015" y="11429"/>
                  </a:lnTo>
                  <a:lnTo>
                    <a:pt x="8102384" y="13233"/>
                  </a:lnTo>
                  <a:lnTo>
                    <a:pt x="8108810" y="19672"/>
                  </a:lnTo>
                  <a:lnTo>
                    <a:pt x="8110613" y="24028"/>
                  </a:lnTo>
                  <a:lnTo>
                    <a:pt x="8110613" y="2985452"/>
                  </a:lnTo>
                  <a:lnTo>
                    <a:pt x="8108810" y="2989808"/>
                  </a:lnTo>
                  <a:lnTo>
                    <a:pt x="8102384" y="2996247"/>
                  </a:lnTo>
                  <a:lnTo>
                    <a:pt x="8098015" y="2998050"/>
                  </a:lnTo>
                  <a:lnTo>
                    <a:pt x="8116735" y="2998050"/>
                  </a:lnTo>
                  <a:lnTo>
                    <a:pt x="8119033" y="2995752"/>
                  </a:lnTo>
                  <a:lnTo>
                    <a:pt x="8122043" y="2988487"/>
                  </a:lnTo>
                  <a:lnTo>
                    <a:pt x="8122043" y="20993"/>
                  </a:lnTo>
                  <a:lnTo>
                    <a:pt x="8119033" y="13728"/>
                  </a:lnTo>
                  <a:lnTo>
                    <a:pt x="8108314" y="3009"/>
                  </a:lnTo>
                  <a:lnTo>
                    <a:pt x="8101050" y="0"/>
                  </a:lnTo>
                  <a:close/>
                </a:path>
                <a:path w="8122284" h="3009900">
                  <a:moveTo>
                    <a:pt x="8086559" y="22859"/>
                  </a:moveTo>
                  <a:lnTo>
                    <a:pt x="35483" y="22859"/>
                  </a:lnTo>
                  <a:lnTo>
                    <a:pt x="31076" y="24688"/>
                  </a:lnTo>
                  <a:lnTo>
                    <a:pt x="24688" y="31076"/>
                  </a:lnTo>
                  <a:lnTo>
                    <a:pt x="22865" y="35483"/>
                  </a:lnTo>
                  <a:lnTo>
                    <a:pt x="22859" y="2978937"/>
                  </a:lnTo>
                  <a:lnTo>
                    <a:pt x="30530" y="2986620"/>
                  </a:lnTo>
                  <a:lnTo>
                    <a:pt x="8086559" y="2986620"/>
                  </a:lnTo>
                  <a:lnTo>
                    <a:pt x="8090966" y="2984792"/>
                  </a:lnTo>
                  <a:lnTo>
                    <a:pt x="8097354" y="2978404"/>
                  </a:lnTo>
                  <a:lnTo>
                    <a:pt x="8099183" y="2973984"/>
                  </a:lnTo>
                  <a:lnTo>
                    <a:pt x="8099183" y="2969475"/>
                  </a:lnTo>
                  <a:lnTo>
                    <a:pt x="40004" y="2969475"/>
                  </a:lnTo>
                  <a:lnTo>
                    <a:pt x="40004" y="2952330"/>
                  </a:lnTo>
                  <a:lnTo>
                    <a:pt x="57149" y="2952330"/>
                  </a:lnTo>
                  <a:lnTo>
                    <a:pt x="57149" y="57149"/>
                  </a:lnTo>
                  <a:lnTo>
                    <a:pt x="40004" y="57149"/>
                  </a:lnTo>
                  <a:lnTo>
                    <a:pt x="40004" y="40004"/>
                  </a:lnTo>
                  <a:lnTo>
                    <a:pt x="8099183" y="40004"/>
                  </a:lnTo>
                  <a:lnTo>
                    <a:pt x="8099183" y="35483"/>
                  </a:lnTo>
                  <a:lnTo>
                    <a:pt x="8097354" y="31076"/>
                  </a:lnTo>
                  <a:lnTo>
                    <a:pt x="8090966" y="24688"/>
                  </a:lnTo>
                  <a:lnTo>
                    <a:pt x="8086559" y="22859"/>
                  </a:lnTo>
                  <a:close/>
                </a:path>
                <a:path w="8122284" h="3009900">
                  <a:moveTo>
                    <a:pt x="57149" y="2952330"/>
                  </a:moveTo>
                  <a:lnTo>
                    <a:pt x="40004" y="2952330"/>
                  </a:lnTo>
                  <a:lnTo>
                    <a:pt x="40004" y="2969475"/>
                  </a:lnTo>
                  <a:lnTo>
                    <a:pt x="57149" y="2969475"/>
                  </a:lnTo>
                  <a:lnTo>
                    <a:pt x="57149" y="2952330"/>
                  </a:lnTo>
                  <a:close/>
                </a:path>
                <a:path w="8122284" h="3009900">
                  <a:moveTo>
                    <a:pt x="8064893" y="2952330"/>
                  </a:moveTo>
                  <a:lnTo>
                    <a:pt x="57149" y="2952330"/>
                  </a:lnTo>
                  <a:lnTo>
                    <a:pt x="57149" y="2969475"/>
                  </a:lnTo>
                  <a:lnTo>
                    <a:pt x="8064893" y="2969475"/>
                  </a:lnTo>
                  <a:lnTo>
                    <a:pt x="8064893" y="2952330"/>
                  </a:lnTo>
                  <a:close/>
                </a:path>
                <a:path w="8122284" h="3009900">
                  <a:moveTo>
                    <a:pt x="8082038" y="40004"/>
                  </a:moveTo>
                  <a:lnTo>
                    <a:pt x="8064893" y="40004"/>
                  </a:lnTo>
                  <a:lnTo>
                    <a:pt x="8064893" y="2969475"/>
                  </a:lnTo>
                  <a:lnTo>
                    <a:pt x="8082038" y="2969475"/>
                  </a:lnTo>
                  <a:lnTo>
                    <a:pt x="8082038" y="2952330"/>
                  </a:lnTo>
                  <a:lnTo>
                    <a:pt x="8099183" y="2952330"/>
                  </a:lnTo>
                  <a:lnTo>
                    <a:pt x="8099183" y="57149"/>
                  </a:lnTo>
                  <a:lnTo>
                    <a:pt x="8082038" y="57149"/>
                  </a:lnTo>
                  <a:lnTo>
                    <a:pt x="8082038" y="40004"/>
                  </a:lnTo>
                  <a:close/>
                </a:path>
                <a:path w="8122284" h="3009900">
                  <a:moveTo>
                    <a:pt x="8099183" y="2952330"/>
                  </a:moveTo>
                  <a:lnTo>
                    <a:pt x="8082038" y="2952330"/>
                  </a:lnTo>
                  <a:lnTo>
                    <a:pt x="8082038" y="2969475"/>
                  </a:lnTo>
                  <a:lnTo>
                    <a:pt x="8099183" y="2969475"/>
                  </a:lnTo>
                  <a:lnTo>
                    <a:pt x="8099183" y="2952330"/>
                  </a:lnTo>
                  <a:close/>
                </a:path>
                <a:path w="8122284" h="3009900">
                  <a:moveTo>
                    <a:pt x="57149" y="40004"/>
                  </a:moveTo>
                  <a:lnTo>
                    <a:pt x="40004" y="40004"/>
                  </a:lnTo>
                  <a:lnTo>
                    <a:pt x="40004" y="57149"/>
                  </a:lnTo>
                  <a:lnTo>
                    <a:pt x="57149" y="57149"/>
                  </a:lnTo>
                  <a:lnTo>
                    <a:pt x="57149" y="40004"/>
                  </a:lnTo>
                  <a:close/>
                </a:path>
                <a:path w="8122284" h="3009900">
                  <a:moveTo>
                    <a:pt x="8064893" y="40004"/>
                  </a:moveTo>
                  <a:lnTo>
                    <a:pt x="57149" y="40004"/>
                  </a:lnTo>
                  <a:lnTo>
                    <a:pt x="57149" y="57149"/>
                  </a:lnTo>
                  <a:lnTo>
                    <a:pt x="8064893" y="57149"/>
                  </a:lnTo>
                  <a:lnTo>
                    <a:pt x="8064893" y="40004"/>
                  </a:lnTo>
                  <a:close/>
                </a:path>
                <a:path w="8122284" h="3009900">
                  <a:moveTo>
                    <a:pt x="8099183" y="40004"/>
                  </a:moveTo>
                  <a:lnTo>
                    <a:pt x="8082038" y="40004"/>
                  </a:lnTo>
                  <a:lnTo>
                    <a:pt x="8082038" y="57149"/>
                  </a:lnTo>
                  <a:lnTo>
                    <a:pt x="8099183" y="57149"/>
                  </a:lnTo>
                  <a:lnTo>
                    <a:pt x="8099183" y="400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06019" y="758459"/>
            <a:ext cx="7765415" cy="275653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35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b="1" dirty="0">
                <a:solidFill>
                  <a:srgbClr val="984807"/>
                </a:solidFill>
                <a:latin typeface="Arial"/>
                <a:cs typeface="Arial"/>
              </a:rPr>
              <a:t>Endoesqueleto</a:t>
            </a:r>
            <a:r>
              <a:rPr sz="2000" b="1" spc="-35" dirty="0">
                <a:solidFill>
                  <a:srgbClr val="98480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84807"/>
                </a:solidFill>
                <a:latin typeface="Arial"/>
                <a:cs typeface="Arial"/>
              </a:rPr>
              <a:t>de</a:t>
            </a:r>
            <a:r>
              <a:rPr sz="2000" b="1" spc="-10" dirty="0">
                <a:solidFill>
                  <a:srgbClr val="984807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984807"/>
                </a:solidFill>
                <a:latin typeface="Arial"/>
                <a:cs typeface="Arial"/>
              </a:rPr>
              <a:t>vértebras:</a:t>
            </a:r>
            <a:r>
              <a:rPr sz="2000" b="1" spc="-25" dirty="0">
                <a:solidFill>
                  <a:srgbClr val="984807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permite</a:t>
            </a:r>
            <a:r>
              <a:rPr sz="1800" b="1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el crecimiento</a:t>
            </a:r>
            <a:r>
              <a:rPr sz="1800" b="1" spc="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continuo.</a:t>
            </a:r>
            <a:endParaRPr sz="1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2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Simetría</a:t>
            </a:r>
            <a:r>
              <a:rPr sz="1800" b="1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bilateral.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Cuerpo</a:t>
            </a:r>
            <a:r>
              <a:rPr sz="1800" b="1" spc="-9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segmentado</a:t>
            </a:r>
            <a:endParaRPr sz="1800">
              <a:latin typeface="Arial"/>
              <a:cs typeface="Arial"/>
            </a:endParaRPr>
          </a:p>
          <a:p>
            <a:pPr marL="355600" marR="311785" indent="-342900">
              <a:lnSpc>
                <a:spcPts val="1989"/>
              </a:lnSpc>
              <a:spcBef>
                <a:spcPts val="64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b="1" dirty="0">
                <a:solidFill>
                  <a:srgbClr val="984807"/>
                </a:solidFill>
                <a:latin typeface="Arial"/>
                <a:cs typeface="Arial"/>
              </a:rPr>
              <a:t>Notocordio</a:t>
            </a:r>
            <a:r>
              <a:rPr sz="2000" b="1" spc="-45" dirty="0">
                <a:solidFill>
                  <a:srgbClr val="984807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(notos: dorso, y</a:t>
            </a:r>
            <a:r>
              <a:rPr sz="1800" b="1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chorde:</a:t>
            </a:r>
            <a:r>
              <a:rPr sz="180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cuerda)</a:t>
            </a:r>
            <a:r>
              <a:rPr sz="180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presente</a:t>
            </a:r>
            <a:r>
              <a:rPr sz="1800" b="1" spc="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en</a:t>
            </a:r>
            <a:r>
              <a:rPr sz="1800" b="1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alguna </a:t>
            </a:r>
            <a:r>
              <a:rPr sz="1800" b="1" spc="-484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etapa</a:t>
            </a:r>
            <a:r>
              <a:rPr sz="180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de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 su</a:t>
            </a:r>
            <a:r>
              <a:rPr sz="180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17375E"/>
                </a:solidFill>
                <a:latin typeface="Arial"/>
                <a:cs typeface="Arial"/>
              </a:rPr>
              <a:t>vida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18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es</a:t>
            </a:r>
            <a:r>
              <a:rPr sz="180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la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primera</a:t>
            </a:r>
            <a:r>
              <a:rPr sz="1800" b="1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parte del</a:t>
            </a:r>
            <a:r>
              <a:rPr sz="18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endoesqueleto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en</a:t>
            </a:r>
            <a:r>
              <a:rPr sz="180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aparecer</a:t>
            </a:r>
            <a:r>
              <a:rPr sz="1800" b="1" spc="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en</a:t>
            </a:r>
            <a:r>
              <a:rPr sz="18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el</a:t>
            </a:r>
            <a:r>
              <a:rPr sz="1800" b="1" spc="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embrión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219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flexible,</a:t>
            </a:r>
            <a:r>
              <a:rPr sz="180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permite</a:t>
            </a:r>
            <a:r>
              <a:rPr sz="180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movimientos</a:t>
            </a:r>
            <a:r>
              <a:rPr sz="1800" b="1" spc="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ondulatorios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215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eje</a:t>
            </a:r>
            <a:r>
              <a:rPr sz="1800" b="1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para</a:t>
            </a:r>
            <a:r>
              <a:rPr sz="18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la</a:t>
            </a:r>
            <a:r>
              <a:rPr sz="18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adhesión</a:t>
            </a:r>
            <a:r>
              <a:rPr sz="180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de</a:t>
            </a:r>
            <a:r>
              <a:rPr sz="18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músculos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215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en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algunos</a:t>
            </a:r>
            <a:r>
              <a:rPr sz="1800" b="1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es</a:t>
            </a:r>
            <a:r>
              <a:rPr sz="1800" b="1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persistente,</a:t>
            </a:r>
            <a:r>
              <a:rPr sz="180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en</a:t>
            </a:r>
            <a:r>
              <a:rPr sz="180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otros</a:t>
            </a:r>
            <a:r>
              <a:rPr sz="18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es</a:t>
            </a:r>
            <a:r>
              <a:rPr sz="1800" b="1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sustituido</a:t>
            </a:r>
            <a:r>
              <a:rPr sz="180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por</a:t>
            </a:r>
            <a:r>
              <a:rPr sz="18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vértebras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120287" y="4297767"/>
            <a:ext cx="7471409" cy="1882775"/>
            <a:chOff x="1120287" y="4297767"/>
            <a:chExt cx="7471409" cy="1882775"/>
          </a:xfrm>
        </p:grpSpPr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0287" y="4297767"/>
              <a:ext cx="2438291" cy="180302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3967" y="4389119"/>
              <a:ext cx="1511220" cy="179082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02792" y="4439712"/>
              <a:ext cx="2288633" cy="1659259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194356" y="6264235"/>
            <a:ext cx="8743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CD5B5"/>
                </a:solidFill>
                <a:latin typeface="Arial MT"/>
                <a:cs typeface="Arial MT"/>
              </a:rPr>
              <a:t>Asci</a:t>
            </a:r>
            <a:r>
              <a:rPr sz="1800" spc="-15" dirty="0">
                <a:solidFill>
                  <a:srgbClr val="FCD5B5"/>
                </a:solidFill>
                <a:latin typeface="Arial MT"/>
                <a:cs typeface="Arial MT"/>
              </a:rPr>
              <a:t>d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i</a:t>
            </a:r>
            <a:r>
              <a:rPr sz="1800" spc="-15" dirty="0">
                <a:solidFill>
                  <a:srgbClr val="FCD5B5"/>
                </a:solidFill>
                <a:latin typeface="Arial MT"/>
                <a:cs typeface="Arial MT"/>
              </a:rPr>
              <a:t>a</a:t>
            </a:r>
            <a:r>
              <a:rPr sz="1800" dirty="0">
                <a:solidFill>
                  <a:srgbClr val="FCD5B5"/>
                </a:solidFill>
                <a:latin typeface="Arial MT"/>
                <a:cs typeface="Arial MT"/>
              </a:rPr>
              <a:t>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434715" y="6264235"/>
            <a:ext cx="897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Anfioxus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450939" y="6264235"/>
            <a:ext cx="1254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CD5B5"/>
                </a:solidFill>
                <a:latin typeface="Arial MT"/>
                <a:cs typeface="Arial MT"/>
              </a:rPr>
              <a:t>Vertebrados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5400" y="0"/>
            <a:ext cx="9194800" cy="6888480"/>
            <a:chOff x="-25400" y="0"/>
            <a:chExt cx="9194800" cy="6888480"/>
          </a:xfrm>
        </p:grpSpPr>
        <p:sp>
          <p:nvSpPr>
            <p:cNvPr id="3" name="object 3"/>
            <p:cNvSpPr/>
            <p:nvPr/>
          </p:nvSpPr>
          <p:spPr>
            <a:xfrm>
              <a:off x="8521" y="27381"/>
              <a:ext cx="9135745" cy="6830695"/>
            </a:xfrm>
            <a:custGeom>
              <a:avLst/>
              <a:gdLst/>
              <a:ahLst/>
              <a:cxnLst/>
              <a:rect l="l" t="t" r="r" b="b"/>
              <a:pathLst>
                <a:path w="9135745" h="6830695">
                  <a:moveTo>
                    <a:pt x="9135478" y="0"/>
                  </a:moveTo>
                  <a:lnTo>
                    <a:pt x="0" y="0"/>
                  </a:lnTo>
                  <a:lnTo>
                    <a:pt x="0" y="6830618"/>
                  </a:lnTo>
                  <a:lnTo>
                    <a:pt x="9135478" y="6830618"/>
                  </a:lnTo>
                  <a:lnTo>
                    <a:pt x="9135478" y="0"/>
                  </a:lnTo>
                  <a:close/>
                </a:path>
              </a:pathLst>
            </a:custGeom>
            <a:solidFill>
              <a:srgbClr val="3366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21" y="27381"/>
              <a:ext cx="9135745" cy="6830695"/>
            </a:xfrm>
            <a:custGeom>
              <a:avLst/>
              <a:gdLst/>
              <a:ahLst/>
              <a:cxnLst/>
              <a:rect l="l" t="t" r="r" b="b"/>
              <a:pathLst>
                <a:path w="9135745" h="6830695">
                  <a:moveTo>
                    <a:pt x="0" y="0"/>
                  </a:moveTo>
                  <a:lnTo>
                    <a:pt x="9135478" y="0"/>
                  </a:lnTo>
                </a:path>
                <a:path w="9135745" h="6830695">
                  <a:moveTo>
                    <a:pt x="0" y="683061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3400" y="0"/>
              <a:ext cx="8610600" cy="6813550"/>
            </a:xfrm>
            <a:custGeom>
              <a:avLst/>
              <a:gdLst/>
              <a:ahLst/>
              <a:cxnLst/>
              <a:rect l="l" t="t" r="r" b="b"/>
              <a:pathLst>
                <a:path w="8610600" h="6813550">
                  <a:moveTo>
                    <a:pt x="8132474" y="0"/>
                  </a:moveTo>
                  <a:lnTo>
                    <a:pt x="478125" y="0"/>
                  </a:lnTo>
                  <a:lnTo>
                    <a:pt x="455018" y="10543"/>
                  </a:lnTo>
                  <a:lnTo>
                    <a:pt x="415237" y="31443"/>
                  </a:lnTo>
                  <a:lnTo>
                    <a:pt x="376792" y="54440"/>
                  </a:lnTo>
                  <a:lnTo>
                    <a:pt x="339758" y="79459"/>
                  </a:lnTo>
                  <a:lnTo>
                    <a:pt x="304212" y="106422"/>
                  </a:lnTo>
                  <a:lnTo>
                    <a:pt x="270231" y="135254"/>
                  </a:lnTo>
                  <a:lnTo>
                    <a:pt x="237890" y="165879"/>
                  </a:lnTo>
                  <a:lnTo>
                    <a:pt x="207265" y="198221"/>
                  </a:lnTo>
                  <a:lnTo>
                    <a:pt x="178432" y="232202"/>
                  </a:lnTo>
                  <a:lnTo>
                    <a:pt x="151469" y="267748"/>
                  </a:lnTo>
                  <a:lnTo>
                    <a:pt x="126451" y="304781"/>
                  </a:lnTo>
                  <a:lnTo>
                    <a:pt x="103453" y="343227"/>
                  </a:lnTo>
                  <a:lnTo>
                    <a:pt x="82553" y="383007"/>
                  </a:lnTo>
                  <a:lnTo>
                    <a:pt x="63827" y="424048"/>
                  </a:lnTo>
                  <a:lnTo>
                    <a:pt x="47350" y="466271"/>
                  </a:lnTo>
                  <a:lnTo>
                    <a:pt x="33199" y="509601"/>
                  </a:lnTo>
                  <a:lnTo>
                    <a:pt x="21451" y="553963"/>
                  </a:lnTo>
                  <a:lnTo>
                    <a:pt x="12180" y="599279"/>
                  </a:lnTo>
                  <a:lnTo>
                    <a:pt x="5464" y="645473"/>
                  </a:lnTo>
                  <a:lnTo>
                    <a:pt x="1378" y="692470"/>
                  </a:lnTo>
                  <a:lnTo>
                    <a:pt x="0" y="740192"/>
                  </a:lnTo>
                  <a:lnTo>
                    <a:pt x="0" y="6001180"/>
                  </a:lnTo>
                  <a:lnTo>
                    <a:pt x="1378" y="6048903"/>
                  </a:lnTo>
                  <a:lnTo>
                    <a:pt x="5464" y="6095899"/>
                  </a:lnTo>
                  <a:lnTo>
                    <a:pt x="12180" y="6142093"/>
                  </a:lnTo>
                  <a:lnTo>
                    <a:pt x="21451" y="6187409"/>
                  </a:lnTo>
                  <a:lnTo>
                    <a:pt x="33199" y="6231770"/>
                  </a:lnTo>
                  <a:lnTo>
                    <a:pt x="47350" y="6275100"/>
                  </a:lnTo>
                  <a:lnTo>
                    <a:pt x="63827" y="6317323"/>
                  </a:lnTo>
                  <a:lnTo>
                    <a:pt x="82553" y="6358362"/>
                  </a:lnTo>
                  <a:lnTo>
                    <a:pt x="103453" y="6398143"/>
                  </a:lnTo>
                  <a:lnTo>
                    <a:pt x="126451" y="6436587"/>
                  </a:lnTo>
                  <a:lnTo>
                    <a:pt x="151469" y="6473620"/>
                  </a:lnTo>
                  <a:lnTo>
                    <a:pt x="178432" y="6509165"/>
                  </a:lnTo>
                  <a:lnTo>
                    <a:pt x="207265" y="6543146"/>
                  </a:lnTo>
                  <a:lnTo>
                    <a:pt x="237890" y="6575487"/>
                  </a:lnTo>
                  <a:lnTo>
                    <a:pt x="270231" y="6606111"/>
                  </a:lnTo>
                  <a:lnTo>
                    <a:pt x="304212" y="6634942"/>
                  </a:lnTo>
                  <a:lnTo>
                    <a:pt x="339758" y="6661905"/>
                  </a:lnTo>
                  <a:lnTo>
                    <a:pt x="376792" y="6686923"/>
                  </a:lnTo>
                  <a:lnTo>
                    <a:pt x="415237" y="6709920"/>
                  </a:lnTo>
                  <a:lnTo>
                    <a:pt x="455018" y="6730819"/>
                  </a:lnTo>
                  <a:lnTo>
                    <a:pt x="496058" y="6749545"/>
                  </a:lnTo>
                  <a:lnTo>
                    <a:pt x="538281" y="6766021"/>
                  </a:lnTo>
                  <a:lnTo>
                    <a:pt x="581612" y="6780172"/>
                  </a:lnTo>
                  <a:lnTo>
                    <a:pt x="625973" y="6791920"/>
                  </a:lnTo>
                  <a:lnTo>
                    <a:pt x="671289" y="6801190"/>
                  </a:lnTo>
                  <a:lnTo>
                    <a:pt x="717483" y="6807906"/>
                  </a:lnTo>
                  <a:lnTo>
                    <a:pt x="764480" y="6811992"/>
                  </a:lnTo>
                  <a:lnTo>
                    <a:pt x="812203" y="6813370"/>
                  </a:lnTo>
                  <a:lnTo>
                    <a:pt x="7798396" y="6813370"/>
                  </a:lnTo>
                  <a:lnTo>
                    <a:pt x="7846119" y="6811992"/>
                  </a:lnTo>
                  <a:lnTo>
                    <a:pt x="7893116" y="6807906"/>
                  </a:lnTo>
                  <a:lnTo>
                    <a:pt x="7939310" y="6801190"/>
                  </a:lnTo>
                  <a:lnTo>
                    <a:pt x="7984626" y="6791920"/>
                  </a:lnTo>
                  <a:lnTo>
                    <a:pt x="8028987" y="6780172"/>
                  </a:lnTo>
                  <a:lnTo>
                    <a:pt x="8072318" y="6766021"/>
                  </a:lnTo>
                  <a:lnTo>
                    <a:pt x="8114541" y="6749545"/>
                  </a:lnTo>
                  <a:lnTo>
                    <a:pt x="8155581" y="6730819"/>
                  </a:lnTo>
                  <a:lnTo>
                    <a:pt x="8195362" y="6709920"/>
                  </a:lnTo>
                  <a:lnTo>
                    <a:pt x="8233807" y="6686923"/>
                  </a:lnTo>
                  <a:lnTo>
                    <a:pt x="8270841" y="6661905"/>
                  </a:lnTo>
                  <a:lnTo>
                    <a:pt x="8306387" y="6634942"/>
                  </a:lnTo>
                  <a:lnTo>
                    <a:pt x="8340368" y="6606111"/>
                  </a:lnTo>
                  <a:lnTo>
                    <a:pt x="8372709" y="6575487"/>
                  </a:lnTo>
                  <a:lnTo>
                    <a:pt x="8403334" y="6543146"/>
                  </a:lnTo>
                  <a:lnTo>
                    <a:pt x="8432167" y="6509165"/>
                  </a:lnTo>
                  <a:lnTo>
                    <a:pt x="8459130" y="6473620"/>
                  </a:lnTo>
                  <a:lnTo>
                    <a:pt x="8484148" y="6436587"/>
                  </a:lnTo>
                  <a:lnTo>
                    <a:pt x="8507146" y="6398143"/>
                  </a:lnTo>
                  <a:lnTo>
                    <a:pt x="8528046" y="6358362"/>
                  </a:lnTo>
                  <a:lnTo>
                    <a:pt x="8546772" y="6317323"/>
                  </a:lnTo>
                  <a:lnTo>
                    <a:pt x="8563249" y="6275100"/>
                  </a:lnTo>
                  <a:lnTo>
                    <a:pt x="8577400" y="6231770"/>
                  </a:lnTo>
                  <a:lnTo>
                    <a:pt x="8589148" y="6187409"/>
                  </a:lnTo>
                  <a:lnTo>
                    <a:pt x="8598419" y="6142093"/>
                  </a:lnTo>
                  <a:lnTo>
                    <a:pt x="8605135" y="6095899"/>
                  </a:lnTo>
                  <a:lnTo>
                    <a:pt x="8609221" y="6048903"/>
                  </a:lnTo>
                  <a:lnTo>
                    <a:pt x="8610600" y="6001180"/>
                  </a:lnTo>
                  <a:lnTo>
                    <a:pt x="8610600" y="740192"/>
                  </a:lnTo>
                  <a:lnTo>
                    <a:pt x="8132474" y="0"/>
                  </a:lnTo>
                  <a:close/>
                </a:path>
                <a:path w="8610600" h="6813550">
                  <a:moveTo>
                    <a:pt x="8610600" y="0"/>
                  </a:moveTo>
                  <a:lnTo>
                    <a:pt x="8132474" y="0"/>
                  </a:lnTo>
                  <a:lnTo>
                    <a:pt x="8155581" y="10543"/>
                  </a:lnTo>
                  <a:lnTo>
                    <a:pt x="8195362" y="31443"/>
                  </a:lnTo>
                  <a:lnTo>
                    <a:pt x="8233807" y="54440"/>
                  </a:lnTo>
                  <a:lnTo>
                    <a:pt x="8270841" y="79459"/>
                  </a:lnTo>
                  <a:lnTo>
                    <a:pt x="8306387" y="106422"/>
                  </a:lnTo>
                  <a:lnTo>
                    <a:pt x="8340368" y="135254"/>
                  </a:lnTo>
                  <a:lnTo>
                    <a:pt x="8372709" y="165879"/>
                  </a:lnTo>
                  <a:lnTo>
                    <a:pt x="8403334" y="198221"/>
                  </a:lnTo>
                  <a:lnTo>
                    <a:pt x="8432167" y="232202"/>
                  </a:lnTo>
                  <a:lnTo>
                    <a:pt x="8459130" y="267748"/>
                  </a:lnTo>
                  <a:lnTo>
                    <a:pt x="8484148" y="304781"/>
                  </a:lnTo>
                  <a:lnTo>
                    <a:pt x="8507146" y="343227"/>
                  </a:lnTo>
                  <a:lnTo>
                    <a:pt x="8528046" y="383007"/>
                  </a:lnTo>
                  <a:lnTo>
                    <a:pt x="8546772" y="424048"/>
                  </a:lnTo>
                  <a:lnTo>
                    <a:pt x="8563249" y="466271"/>
                  </a:lnTo>
                  <a:lnTo>
                    <a:pt x="8577400" y="509601"/>
                  </a:lnTo>
                  <a:lnTo>
                    <a:pt x="8589148" y="553963"/>
                  </a:lnTo>
                  <a:lnTo>
                    <a:pt x="8598419" y="599279"/>
                  </a:lnTo>
                  <a:lnTo>
                    <a:pt x="8605135" y="645473"/>
                  </a:lnTo>
                  <a:lnTo>
                    <a:pt x="8609221" y="692470"/>
                  </a:lnTo>
                  <a:lnTo>
                    <a:pt x="8610600" y="740192"/>
                  </a:lnTo>
                  <a:lnTo>
                    <a:pt x="8610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3400" y="0"/>
              <a:ext cx="8610600" cy="6813550"/>
            </a:xfrm>
            <a:custGeom>
              <a:avLst/>
              <a:gdLst/>
              <a:ahLst/>
              <a:cxnLst/>
              <a:rect l="l" t="t" r="r" b="b"/>
              <a:pathLst>
                <a:path w="8610600" h="6813550">
                  <a:moveTo>
                    <a:pt x="8132474" y="0"/>
                  </a:moveTo>
                  <a:lnTo>
                    <a:pt x="8195362" y="31443"/>
                  </a:lnTo>
                  <a:lnTo>
                    <a:pt x="8233807" y="54440"/>
                  </a:lnTo>
                  <a:lnTo>
                    <a:pt x="8270841" y="79459"/>
                  </a:lnTo>
                  <a:lnTo>
                    <a:pt x="8306387" y="106422"/>
                  </a:lnTo>
                  <a:lnTo>
                    <a:pt x="8340368" y="135254"/>
                  </a:lnTo>
                  <a:lnTo>
                    <a:pt x="8372709" y="165879"/>
                  </a:lnTo>
                  <a:lnTo>
                    <a:pt x="8403334" y="198221"/>
                  </a:lnTo>
                  <a:lnTo>
                    <a:pt x="8432167" y="232202"/>
                  </a:lnTo>
                  <a:lnTo>
                    <a:pt x="8459130" y="267748"/>
                  </a:lnTo>
                  <a:lnTo>
                    <a:pt x="8484148" y="304781"/>
                  </a:lnTo>
                  <a:lnTo>
                    <a:pt x="8507146" y="343227"/>
                  </a:lnTo>
                  <a:lnTo>
                    <a:pt x="8528046" y="383007"/>
                  </a:lnTo>
                  <a:lnTo>
                    <a:pt x="8546772" y="424048"/>
                  </a:lnTo>
                  <a:lnTo>
                    <a:pt x="8563249" y="466271"/>
                  </a:lnTo>
                  <a:lnTo>
                    <a:pt x="8577400" y="509601"/>
                  </a:lnTo>
                  <a:lnTo>
                    <a:pt x="8589148" y="553963"/>
                  </a:lnTo>
                  <a:lnTo>
                    <a:pt x="8598419" y="599279"/>
                  </a:lnTo>
                  <a:lnTo>
                    <a:pt x="8605135" y="645473"/>
                  </a:lnTo>
                  <a:lnTo>
                    <a:pt x="8609221" y="692470"/>
                  </a:lnTo>
                  <a:lnTo>
                    <a:pt x="8610600" y="740192"/>
                  </a:lnTo>
                  <a:lnTo>
                    <a:pt x="8610600" y="6001180"/>
                  </a:lnTo>
                  <a:lnTo>
                    <a:pt x="8609221" y="6048903"/>
                  </a:lnTo>
                  <a:lnTo>
                    <a:pt x="8605135" y="6095899"/>
                  </a:lnTo>
                  <a:lnTo>
                    <a:pt x="8598419" y="6142093"/>
                  </a:lnTo>
                  <a:lnTo>
                    <a:pt x="8589148" y="6187409"/>
                  </a:lnTo>
                  <a:lnTo>
                    <a:pt x="8577400" y="6231770"/>
                  </a:lnTo>
                  <a:lnTo>
                    <a:pt x="8563249" y="6275100"/>
                  </a:lnTo>
                  <a:lnTo>
                    <a:pt x="8546772" y="6317323"/>
                  </a:lnTo>
                  <a:lnTo>
                    <a:pt x="8528046" y="6358362"/>
                  </a:lnTo>
                  <a:lnTo>
                    <a:pt x="8507146" y="6398143"/>
                  </a:lnTo>
                  <a:lnTo>
                    <a:pt x="8484148" y="6436587"/>
                  </a:lnTo>
                  <a:lnTo>
                    <a:pt x="8459130" y="6473620"/>
                  </a:lnTo>
                  <a:lnTo>
                    <a:pt x="8432167" y="6509165"/>
                  </a:lnTo>
                  <a:lnTo>
                    <a:pt x="8403334" y="6543146"/>
                  </a:lnTo>
                  <a:lnTo>
                    <a:pt x="8372709" y="6575487"/>
                  </a:lnTo>
                  <a:lnTo>
                    <a:pt x="8340368" y="6606111"/>
                  </a:lnTo>
                  <a:lnTo>
                    <a:pt x="8306387" y="6634942"/>
                  </a:lnTo>
                  <a:lnTo>
                    <a:pt x="8270841" y="6661905"/>
                  </a:lnTo>
                  <a:lnTo>
                    <a:pt x="8233807" y="6686923"/>
                  </a:lnTo>
                  <a:lnTo>
                    <a:pt x="8195362" y="6709920"/>
                  </a:lnTo>
                  <a:lnTo>
                    <a:pt x="8155581" y="6730819"/>
                  </a:lnTo>
                  <a:lnTo>
                    <a:pt x="8114541" y="6749545"/>
                  </a:lnTo>
                  <a:lnTo>
                    <a:pt x="8072318" y="6766021"/>
                  </a:lnTo>
                  <a:lnTo>
                    <a:pt x="8028987" y="6780172"/>
                  </a:lnTo>
                  <a:lnTo>
                    <a:pt x="7984626" y="6791920"/>
                  </a:lnTo>
                  <a:lnTo>
                    <a:pt x="7939310" y="6801190"/>
                  </a:lnTo>
                  <a:lnTo>
                    <a:pt x="7893116" y="6807906"/>
                  </a:lnTo>
                  <a:lnTo>
                    <a:pt x="7846119" y="6811992"/>
                  </a:lnTo>
                  <a:lnTo>
                    <a:pt x="7798396" y="6813370"/>
                  </a:lnTo>
                  <a:lnTo>
                    <a:pt x="812203" y="6813370"/>
                  </a:lnTo>
                  <a:lnTo>
                    <a:pt x="764480" y="6811992"/>
                  </a:lnTo>
                  <a:lnTo>
                    <a:pt x="717483" y="6807906"/>
                  </a:lnTo>
                  <a:lnTo>
                    <a:pt x="671289" y="6801190"/>
                  </a:lnTo>
                  <a:lnTo>
                    <a:pt x="625973" y="6791920"/>
                  </a:lnTo>
                  <a:lnTo>
                    <a:pt x="581612" y="6780172"/>
                  </a:lnTo>
                  <a:lnTo>
                    <a:pt x="538281" y="6766021"/>
                  </a:lnTo>
                  <a:lnTo>
                    <a:pt x="496058" y="6749545"/>
                  </a:lnTo>
                  <a:lnTo>
                    <a:pt x="455018" y="6730819"/>
                  </a:lnTo>
                  <a:lnTo>
                    <a:pt x="415237" y="6709920"/>
                  </a:lnTo>
                  <a:lnTo>
                    <a:pt x="376792" y="6686923"/>
                  </a:lnTo>
                  <a:lnTo>
                    <a:pt x="339758" y="6661905"/>
                  </a:lnTo>
                  <a:lnTo>
                    <a:pt x="304212" y="6634942"/>
                  </a:lnTo>
                  <a:lnTo>
                    <a:pt x="270231" y="6606111"/>
                  </a:lnTo>
                  <a:lnTo>
                    <a:pt x="237890" y="6575487"/>
                  </a:lnTo>
                  <a:lnTo>
                    <a:pt x="207265" y="6543146"/>
                  </a:lnTo>
                  <a:lnTo>
                    <a:pt x="178432" y="6509165"/>
                  </a:lnTo>
                  <a:lnTo>
                    <a:pt x="151469" y="6473620"/>
                  </a:lnTo>
                  <a:lnTo>
                    <a:pt x="126451" y="6436587"/>
                  </a:lnTo>
                  <a:lnTo>
                    <a:pt x="103453" y="6398143"/>
                  </a:lnTo>
                  <a:lnTo>
                    <a:pt x="82553" y="6358362"/>
                  </a:lnTo>
                  <a:lnTo>
                    <a:pt x="63827" y="6317323"/>
                  </a:lnTo>
                  <a:lnTo>
                    <a:pt x="47350" y="6275100"/>
                  </a:lnTo>
                  <a:lnTo>
                    <a:pt x="33199" y="6231770"/>
                  </a:lnTo>
                  <a:lnTo>
                    <a:pt x="21451" y="6187409"/>
                  </a:lnTo>
                  <a:lnTo>
                    <a:pt x="12180" y="6142093"/>
                  </a:lnTo>
                  <a:lnTo>
                    <a:pt x="5464" y="6095899"/>
                  </a:lnTo>
                  <a:lnTo>
                    <a:pt x="1378" y="6048903"/>
                  </a:lnTo>
                  <a:lnTo>
                    <a:pt x="0" y="6001180"/>
                  </a:lnTo>
                  <a:lnTo>
                    <a:pt x="0" y="740192"/>
                  </a:lnTo>
                  <a:lnTo>
                    <a:pt x="1378" y="692470"/>
                  </a:lnTo>
                  <a:lnTo>
                    <a:pt x="5464" y="645473"/>
                  </a:lnTo>
                  <a:lnTo>
                    <a:pt x="12180" y="599279"/>
                  </a:lnTo>
                  <a:lnTo>
                    <a:pt x="21451" y="553963"/>
                  </a:lnTo>
                  <a:lnTo>
                    <a:pt x="33199" y="509601"/>
                  </a:lnTo>
                  <a:lnTo>
                    <a:pt x="47350" y="466271"/>
                  </a:lnTo>
                  <a:lnTo>
                    <a:pt x="63827" y="424048"/>
                  </a:lnTo>
                  <a:lnTo>
                    <a:pt x="82553" y="383007"/>
                  </a:lnTo>
                  <a:lnTo>
                    <a:pt x="103453" y="343227"/>
                  </a:lnTo>
                  <a:lnTo>
                    <a:pt x="126451" y="304781"/>
                  </a:lnTo>
                  <a:lnTo>
                    <a:pt x="151469" y="267748"/>
                  </a:lnTo>
                  <a:lnTo>
                    <a:pt x="178432" y="232202"/>
                  </a:lnTo>
                  <a:lnTo>
                    <a:pt x="207265" y="198221"/>
                  </a:lnTo>
                  <a:lnTo>
                    <a:pt x="237890" y="165879"/>
                  </a:lnTo>
                  <a:lnTo>
                    <a:pt x="270231" y="135254"/>
                  </a:lnTo>
                  <a:lnTo>
                    <a:pt x="304212" y="106422"/>
                  </a:lnTo>
                  <a:lnTo>
                    <a:pt x="339758" y="79459"/>
                  </a:lnTo>
                  <a:lnTo>
                    <a:pt x="376792" y="54440"/>
                  </a:lnTo>
                  <a:lnTo>
                    <a:pt x="415237" y="31443"/>
                  </a:lnTo>
                  <a:lnTo>
                    <a:pt x="455018" y="10543"/>
                  </a:lnTo>
                  <a:lnTo>
                    <a:pt x="478125" y="0"/>
                  </a:lnTo>
                  <a:lnTo>
                    <a:pt x="8132474" y="0"/>
                  </a:lnTo>
                  <a:lnTo>
                    <a:pt x="8610600" y="0"/>
                  </a:lnTo>
                  <a:lnTo>
                    <a:pt x="8610600" y="740192"/>
                  </a:lnTo>
                  <a:lnTo>
                    <a:pt x="8132474" y="0"/>
                  </a:lnTo>
                </a:path>
              </a:pathLst>
            </a:custGeom>
            <a:ln w="50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621030"/>
            </a:xfrm>
            <a:custGeom>
              <a:avLst/>
              <a:gdLst/>
              <a:ahLst/>
              <a:cxnLst/>
              <a:rect l="l" t="t" r="r" b="b"/>
              <a:pathLst>
                <a:path w="9144000" h="621030">
                  <a:moveTo>
                    <a:pt x="9144000" y="0"/>
                  </a:moveTo>
                  <a:lnTo>
                    <a:pt x="0" y="0"/>
                  </a:lnTo>
                  <a:lnTo>
                    <a:pt x="0" y="620687"/>
                  </a:lnTo>
                  <a:lnTo>
                    <a:pt x="9144000" y="62068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366FF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9144000" cy="621030"/>
            </a:xfrm>
            <a:custGeom>
              <a:avLst/>
              <a:gdLst/>
              <a:ahLst/>
              <a:cxnLst/>
              <a:rect l="l" t="t" r="r" b="b"/>
              <a:pathLst>
                <a:path w="9144000" h="621030">
                  <a:moveTo>
                    <a:pt x="0" y="0"/>
                  </a:moveTo>
                  <a:lnTo>
                    <a:pt x="9144000" y="0"/>
                  </a:lnTo>
                  <a:lnTo>
                    <a:pt x="9144000" y="620687"/>
                  </a:lnTo>
                  <a:lnTo>
                    <a:pt x="0" y="620687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143675" y="0"/>
                  </a:moveTo>
                  <a:lnTo>
                    <a:pt x="0" y="161924"/>
                  </a:lnTo>
                  <a:lnTo>
                    <a:pt x="47891" y="161924"/>
                  </a:lnTo>
                  <a:lnTo>
                    <a:pt x="47891" y="269874"/>
                  </a:lnTo>
                  <a:lnTo>
                    <a:pt x="239445" y="269874"/>
                  </a:lnTo>
                  <a:lnTo>
                    <a:pt x="239445" y="161924"/>
                  </a:lnTo>
                  <a:lnTo>
                    <a:pt x="287337" y="161924"/>
                  </a:lnTo>
                  <a:lnTo>
                    <a:pt x="143675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47891" y="269874"/>
                  </a:moveTo>
                  <a:lnTo>
                    <a:pt x="47891" y="161924"/>
                  </a:lnTo>
                  <a:lnTo>
                    <a:pt x="0" y="161924"/>
                  </a:lnTo>
                  <a:lnTo>
                    <a:pt x="143675" y="0"/>
                  </a:lnTo>
                  <a:lnTo>
                    <a:pt x="287337" y="161924"/>
                  </a:lnTo>
                  <a:lnTo>
                    <a:pt x="239445" y="161924"/>
                  </a:lnTo>
                  <a:lnTo>
                    <a:pt x="239445" y="269874"/>
                  </a:lnTo>
                  <a:lnTo>
                    <a:pt x="47891" y="269874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0"/>
                  </a:moveTo>
                  <a:lnTo>
                    <a:pt x="0" y="130975"/>
                  </a:lnTo>
                  <a:lnTo>
                    <a:pt x="215900" y="261937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261937"/>
                  </a:moveTo>
                  <a:lnTo>
                    <a:pt x="0" y="130975"/>
                  </a:lnTo>
                  <a:lnTo>
                    <a:pt x="215900" y="0"/>
                  </a:lnTo>
                  <a:lnTo>
                    <a:pt x="215900" y="261937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0" y="261937"/>
                  </a:lnTo>
                  <a:lnTo>
                    <a:pt x="215900" y="130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215900" y="130975"/>
                  </a:lnTo>
                  <a:lnTo>
                    <a:pt x="0" y="261937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31125" y="180125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224891" y="0"/>
                  </a:moveTo>
                  <a:lnTo>
                    <a:pt x="134937" y="84137"/>
                  </a:lnTo>
                  <a:lnTo>
                    <a:pt x="44983" y="0"/>
                  </a:lnTo>
                  <a:lnTo>
                    <a:pt x="0" y="42075"/>
                  </a:lnTo>
                  <a:lnTo>
                    <a:pt x="89954" y="126212"/>
                  </a:lnTo>
                  <a:lnTo>
                    <a:pt x="0" y="210350"/>
                  </a:lnTo>
                  <a:lnTo>
                    <a:pt x="44983" y="252425"/>
                  </a:lnTo>
                  <a:lnTo>
                    <a:pt x="134937" y="168275"/>
                  </a:lnTo>
                  <a:lnTo>
                    <a:pt x="224891" y="252425"/>
                  </a:lnTo>
                  <a:lnTo>
                    <a:pt x="269875" y="210350"/>
                  </a:lnTo>
                  <a:lnTo>
                    <a:pt x="179920" y="126212"/>
                  </a:lnTo>
                  <a:lnTo>
                    <a:pt x="269875" y="42075"/>
                  </a:lnTo>
                  <a:lnTo>
                    <a:pt x="224891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31125" y="180125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0" y="210350"/>
                  </a:moveTo>
                  <a:lnTo>
                    <a:pt x="89954" y="126212"/>
                  </a:lnTo>
                  <a:lnTo>
                    <a:pt x="0" y="42075"/>
                  </a:lnTo>
                  <a:lnTo>
                    <a:pt x="44983" y="0"/>
                  </a:lnTo>
                  <a:lnTo>
                    <a:pt x="134937" y="84137"/>
                  </a:lnTo>
                  <a:lnTo>
                    <a:pt x="224891" y="0"/>
                  </a:lnTo>
                  <a:lnTo>
                    <a:pt x="269875" y="42075"/>
                  </a:lnTo>
                  <a:lnTo>
                    <a:pt x="179920" y="126212"/>
                  </a:lnTo>
                  <a:lnTo>
                    <a:pt x="269875" y="210350"/>
                  </a:lnTo>
                  <a:lnTo>
                    <a:pt x="224891" y="252425"/>
                  </a:lnTo>
                  <a:lnTo>
                    <a:pt x="134937" y="168275"/>
                  </a:lnTo>
                  <a:lnTo>
                    <a:pt x="44983" y="252425"/>
                  </a:lnTo>
                  <a:lnTo>
                    <a:pt x="0" y="210350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5172" y="19811"/>
              <a:ext cx="4443984" cy="603504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196742" y="124380"/>
            <a:ext cx="27038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20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os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94944" y="632459"/>
            <a:ext cx="8333740" cy="3220720"/>
            <a:chOff x="694944" y="632459"/>
            <a:chExt cx="8333740" cy="3220720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4944" y="632459"/>
              <a:ext cx="8333231" cy="322021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7584" y="764705"/>
              <a:ext cx="8064892" cy="295233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99009" y="736128"/>
              <a:ext cx="8122284" cy="3009900"/>
            </a:xfrm>
            <a:custGeom>
              <a:avLst/>
              <a:gdLst/>
              <a:ahLst/>
              <a:cxnLst/>
              <a:rect l="l" t="t" r="r" b="b"/>
              <a:pathLst>
                <a:path w="8122284" h="3009900">
                  <a:moveTo>
                    <a:pt x="28574" y="0"/>
                  </a:moveTo>
                  <a:lnTo>
                    <a:pt x="20993" y="0"/>
                  </a:lnTo>
                  <a:lnTo>
                    <a:pt x="13728" y="3009"/>
                  </a:lnTo>
                  <a:lnTo>
                    <a:pt x="3009" y="13728"/>
                  </a:lnTo>
                  <a:lnTo>
                    <a:pt x="0" y="20993"/>
                  </a:lnTo>
                  <a:lnTo>
                    <a:pt x="0" y="2988487"/>
                  </a:lnTo>
                  <a:lnTo>
                    <a:pt x="3009" y="2995752"/>
                  </a:lnTo>
                  <a:lnTo>
                    <a:pt x="13728" y="3006471"/>
                  </a:lnTo>
                  <a:lnTo>
                    <a:pt x="20993" y="3009480"/>
                  </a:lnTo>
                  <a:lnTo>
                    <a:pt x="8101050" y="3009480"/>
                  </a:lnTo>
                  <a:lnTo>
                    <a:pt x="8108314" y="3006471"/>
                  </a:lnTo>
                  <a:lnTo>
                    <a:pt x="8116735" y="2998050"/>
                  </a:lnTo>
                  <a:lnTo>
                    <a:pt x="24028" y="2998050"/>
                  </a:lnTo>
                  <a:lnTo>
                    <a:pt x="19672" y="2996247"/>
                  </a:lnTo>
                  <a:lnTo>
                    <a:pt x="13233" y="2989808"/>
                  </a:lnTo>
                  <a:lnTo>
                    <a:pt x="11429" y="2985452"/>
                  </a:lnTo>
                  <a:lnTo>
                    <a:pt x="11429" y="24028"/>
                  </a:lnTo>
                  <a:lnTo>
                    <a:pt x="13233" y="19672"/>
                  </a:lnTo>
                  <a:lnTo>
                    <a:pt x="19672" y="13233"/>
                  </a:lnTo>
                  <a:lnTo>
                    <a:pt x="24028" y="11429"/>
                  </a:lnTo>
                  <a:lnTo>
                    <a:pt x="28574" y="11429"/>
                  </a:lnTo>
                  <a:lnTo>
                    <a:pt x="28574" y="0"/>
                  </a:lnTo>
                  <a:close/>
                </a:path>
                <a:path w="8122284" h="3009900">
                  <a:moveTo>
                    <a:pt x="8101050" y="0"/>
                  </a:moveTo>
                  <a:lnTo>
                    <a:pt x="28574" y="0"/>
                  </a:lnTo>
                  <a:lnTo>
                    <a:pt x="28574" y="11429"/>
                  </a:lnTo>
                  <a:lnTo>
                    <a:pt x="8098015" y="11429"/>
                  </a:lnTo>
                  <a:lnTo>
                    <a:pt x="8102384" y="13233"/>
                  </a:lnTo>
                  <a:lnTo>
                    <a:pt x="8108810" y="19672"/>
                  </a:lnTo>
                  <a:lnTo>
                    <a:pt x="8110613" y="24028"/>
                  </a:lnTo>
                  <a:lnTo>
                    <a:pt x="8110613" y="2985452"/>
                  </a:lnTo>
                  <a:lnTo>
                    <a:pt x="8108810" y="2989808"/>
                  </a:lnTo>
                  <a:lnTo>
                    <a:pt x="8102384" y="2996247"/>
                  </a:lnTo>
                  <a:lnTo>
                    <a:pt x="8098015" y="2998050"/>
                  </a:lnTo>
                  <a:lnTo>
                    <a:pt x="8116735" y="2998050"/>
                  </a:lnTo>
                  <a:lnTo>
                    <a:pt x="8119033" y="2995752"/>
                  </a:lnTo>
                  <a:lnTo>
                    <a:pt x="8122043" y="2988487"/>
                  </a:lnTo>
                  <a:lnTo>
                    <a:pt x="8122043" y="20993"/>
                  </a:lnTo>
                  <a:lnTo>
                    <a:pt x="8119033" y="13728"/>
                  </a:lnTo>
                  <a:lnTo>
                    <a:pt x="8108314" y="3009"/>
                  </a:lnTo>
                  <a:lnTo>
                    <a:pt x="8101050" y="0"/>
                  </a:lnTo>
                  <a:close/>
                </a:path>
                <a:path w="8122284" h="3009900">
                  <a:moveTo>
                    <a:pt x="8086559" y="22859"/>
                  </a:moveTo>
                  <a:lnTo>
                    <a:pt x="35483" y="22859"/>
                  </a:lnTo>
                  <a:lnTo>
                    <a:pt x="31076" y="24688"/>
                  </a:lnTo>
                  <a:lnTo>
                    <a:pt x="24688" y="31076"/>
                  </a:lnTo>
                  <a:lnTo>
                    <a:pt x="22865" y="35483"/>
                  </a:lnTo>
                  <a:lnTo>
                    <a:pt x="22859" y="2978937"/>
                  </a:lnTo>
                  <a:lnTo>
                    <a:pt x="30530" y="2986620"/>
                  </a:lnTo>
                  <a:lnTo>
                    <a:pt x="8086559" y="2986620"/>
                  </a:lnTo>
                  <a:lnTo>
                    <a:pt x="8090966" y="2984792"/>
                  </a:lnTo>
                  <a:lnTo>
                    <a:pt x="8097354" y="2978404"/>
                  </a:lnTo>
                  <a:lnTo>
                    <a:pt x="8099183" y="2973984"/>
                  </a:lnTo>
                  <a:lnTo>
                    <a:pt x="8099183" y="2969475"/>
                  </a:lnTo>
                  <a:lnTo>
                    <a:pt x="40004" y="2969475"/>
                  </a:lnTo>
                  <a:lnTo>
                    <a:pt x="40004" y="2952330"/>
                  </a:lnTo>
                  <a:lnTo>
                    <a:pt x="57149" y="2952330"/>
                  </a:lnTo>
                  <a:lnTo>
                    <a:pt x="57149" y="57149"/>
                  </a:lnTo>
                  <a:lnTo>
                    <a:pt x="40004" y="57149"/>
                  </a:lnTo>
                  <a:lnTo>
                    <a:pt x="40004" y="40004"/>
                  </a:lnTo>
                  <a:lnTo>
                    <a:pt x="8099183" y="40004"/>
                  </a:lnTo>
                  <a:lnTo>
                    <a:pt x="8099183" y="35483"/>
                  </a:lnTo>
                  <a:lnTo>
                    <a:pt x="8097354" y="31076"/>
                  </a:lnTo>
                  <a:lnTo>
                    <a:pt x="8090966" y="24688"/>
                  </a:lnTo>
                  <a:lnTo>
                    <a:pt x="8086559" y="22859"/>
                  </a:lnTo>
                  <a:close/>
                </a:path>
                <a:path w="8122284" h="3009900">
                  <a:moveTo>
                    <a:pt x="57149" y="2952330"/>
                  </a:moveTo>
                  <a:lnTo>
                    <a:pt x="40004" y="2952330"/>
                  </a:lnTo>
                  <a:lnTo>
                    <a:pt x="40004" y="2969475"/>
                  </a:lnTo>
                  <a:lnTo>
                    <a:pt x="57149" y="2969475"/>
                  </a:lnTo>
                  <a:lnTo>
                    <a:pt x="57149" y="2952330"/>
                  </a:lnTo>
                  <a:close/>
                </a:path>
                <a:path w="8122284" h="3009900">
                  <a:moveTo>
                    <a:pt x="8064893" y="2952330"/>
                  </a:moveTo>
                  <a:lnTo>
                    <a:pt x="57149" y="2952330"/>
                  </a:lnTo>
                  <a:lnTo>
                    <a:pt x="57149" y="2969475"/>
                  </a:lnTo>
                  <a:lnTo>
                    <a:pt x="8064893" y="2969475"/>
                  </a:lnTo>
                  <a:lnTo>
                    <a:pt x="8064893" y="2952330"/>
                  </a:lnTo>
                  <a:close/>
                </a:path>
                <a:path w="8122284" h="3009900">
                  <a:moveTo>
                    <a:pt x="8082038" y="40004"/>
                  </a:moveTo>
                  <a:lnTo>
                    <a:pt x="8064893" y="40004"/>
                  </a:lnTo>
                  <a:lnTo>
                    <a:pt x="8064893" y="2969475"/>
                  </a:lnTo>
                  <a:lnTo>
                    <a:pt x="8082038" y="2969475"/>
                  </a:lnTo>
                  <a:lnTo>
                    <a:pt x="8082038" y="2952330"/>
                  </a:lnTo>
                  <a:lnTo>
                    <a:pt x="8099183" y="2952330"/>
                  </a:lnTo>
                  <a:lnTo>
                    <a:pt x="8099183" y="57149"/>
                  </a:lnTo>
                  <a:lnTo>
                    <a:pt x="8082038" y="57149"/>
                  </a:lnTo>
                  <a:lnTo>
                    <a:pt x="8082038" y="40004"/>
                  </a:lnTo>
                  <a:close/>
                </a:path>
                <a:path w="8122284" h="3009900">
                  <a:moveTo>
                    <a:pt x="8099183" y="2952330"/>
                  </a:moveTo>
                  <a:lnTo>
                    <a:pt x="8082038" y="2952330"/>
                  </a:lnTo>
                  <a:lnTo>
                    <a:pt x="8082038" y="2969475"/>
                  </a:lnTo>
                  <a:lnTo>
                    <a:pt x="8099183" y="2969475"/>
                  </a:lnTo>
                  <a:lnTo>
                    <a:pt x="8099183" y="2952330"/>
                  </a:lnTo>
                  <a:close/>
                </a:path>
                <a:path w="8122284" h="3009900">
                  <a:moveTo>
                    <a:pt x="57149" y="40004"/>
                  </a:moveTo>
                  <a:lnTo>
                    <a:pt x="40004" y="40004"/>
                  </a:lnTo>
                  <a:lnTo>
                    <a:pt x="40004" y="57149"/>
                  </a:lnTo>
                  <a:lnTo>
                    <a:pt x="57149" y="57149"/>
                  </a:lnTo>
                  <a:lnTo>
                    <a:pt x="57149" y="40004"/>
                  </a:lnTo>
                  <a:close/>
                </a:path>
                <a:path w="8122284" h="3009900">
                  <a:moveTo>
                    <a:pt x="8064893" y="40004"/>
                  </a:moveTo>
                  <a:lnTo>
                    <a:pt x="57149" y="40004"/>
                  </a:lnTo>
                  <a:lnTo>
                    <a:pt x="57149" y="57149"/>
                  </a:lnTo>
                  <a:lnTo>
                    <a:pt x="8064893" y="57149"/>
                  </a:lnTo>
                  <a:lnTo>
                    <a:pt x="8064893" y="40004"/>
                  </a:lnTo>
                  <a:close/>
                </a:path>
                <a:path w="8122284" h="3009900">
                  <a:moveTo>
                    <a:pt x="8099183" y="40004"/>
                  </a:moveTo>
                  <a:lnTo>
                    <a:pt x="8082038" y="40004"/>
                  </a:lnTo>
                  <a:lnTo>
                    <a:pt x="8082038" y="57149"/>
                  </a:lnTo>
                  <a:lnTo>
                    <a:pt x="8099183" y="57149"/>
                  </a:lnTo>
                  <a:lnTo>
                    <a:pt x="8099183" y="400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06324" y="709332"/>
            <a:ext cx="7204075" cy="293370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Dentro</a:t>
            </a:r>
            <a:r>
              <a:rPr sz="18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de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los</a:t>
            </a:r>
            <a:r>
              <a:rPr sz="18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cordados encontramos al</a:t>
            </a:r>
            <a:r>
              <a:rPr sz="180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grupo</a:t>
            </a:r>
            <a:r>
              <a:rPr sz="180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de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los</a:t>
            </a:r>
            <a:r>
              <a:rPr sz="180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vertebrados:</a:t>
            </a:r>
            <a:endParaRPr sz="1800">
              <a:latin typeface="Arial"/>
              <a:cs typeface="Arial"/>
            </a:endParaRPr>
          </a:p>
          <a:p>
            <a:pPr marL="355600" marR="459740" indent="-342900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Tienen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una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columna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vertebral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dorsal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que ha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sustituido a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la </a:t>
            </a:r>
            <a:r>
              <a:rPr sz="1800" b="1" spc="-49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notocorda.</a:t>
            </a:r>
            <a:endParaRPr sz="1800">
              <a:latin typeface="Arial"/>
              <a:cs typeface="Arial"/>
            </a:endParaRPr>
          </a:p>
          <a:p>
            <a:pPr marL="355600" marR="3133090" indent="-342900">
              <a:lnSpc>
                <a:spcPct val="12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b="1" spc="-25" dirty="0">
                <a:solidFill>
                  <a:srgbClr val="17375E"/>
                </a:solidFill>
                <a:latin typeface="Arial"/>
                <a:cs typeface="Arial"/>
              </a:rPr>
              <a:t>Tenemos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5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clases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de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vertebrados: </a:t>
            </a:r>
            <a:r>
              <a:rPr sz="1800" b="1" spc="-49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Peces</a:t>
            </a:r>
            <a:endParaRPr sz="1800">
              <a:latin typeface="Arial"/>
              <a:cs typeface="Arial"/>
            </a:endParaRPr>
          </a:p>
          <a:p>
            <a:pPr marL="354965" marR="5698490">
              <a:lnSpc>
                <a:spcPct val="120000"/>
              </a:lnSpc>
            </a:pP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Anfibios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 Reptiles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17375E"/>
                </a:solidFill>
                <a:latin typeface="Arial"/>
                <a:cs typeface="Arial"/>
              </a:rPr>
              <a:t>Aves </a:t>
            </a:r>
            <a:r>
              <a:rPr sz="1800" b="1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M</a:t>
            </a:r>
            <a:r>
              <a:rPr sz="1800" b="1" spc="-15" dirty="0">
                <a:solidFill>
                  <a:srgbClr val="17375E"/>
                </a:solidFill>
                <a:latin typeface="Arial"/>
                <a:cs typeface="Arial"/>
              </a:rPr>
              <a:t>a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m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íf</a:t>
            </a:r>
            <a:r>
              <a:rPr sz="1800" b="1" spc="-15" dirty="0">
                <a:solidFill>
                  <a:srgbClr val="17375E"/>
                </a:solidFill>
                <a:latin typeface="Arial"/>
                <a:cs typeface="Arial"/>
              </a:rPr>
              <a:t>e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o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88330" y="2569679"/>
            <a:ext cx="8456295" cy="3918585"/>
            <a:chOff x="688330" y="2569679"/>
            <a:chExt cx="8456295" cy="3918585"/>
          </a:xfrm>
        </p:grpSpPr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24634" y="2569679"/>
              <a:ext cx="2514596" cy="181926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76961" y="2713697"/>
              <a:ext cx="2466974" cy="184783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29387" y="4729911"/>
              <a:ext cx="2614612" cy="174306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8330" y="3865810"/>
              <a:ext cx="2466975" cy="184785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08610" y="4801914"/>
              <a:ext cx="2705099" cy="16859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6DD2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25400" y="0"/>
            <a:ext cx="9194800" cy="743585"/>
            <a:chOff x="-25400" y="0"/>
            <a:chExt cx="9194800" cy="7435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692785"/>
            </a:xfrm>
            <a:custGeom>
              <a:avLst/>
              <a:gdLst/>
              <a:ahLst/>
              <a:cxnLst/>
              <a:rect l="l" t="t" r="r" b="b"/>
              <a:pathLst>
                <a:path w="9144000" h="692785">
                  <a:moveTo>
                    <a:pt x="9144000" y="0"/>
                  </a:moveTo>
                  <a:lnTo>
                    <a:pt x="0" y="0"/>
                  </a:lnTo>
                  <a:lnTo>
                    <a:pt x="0" y="692696"/>
                  </a:lnTo>
                  <a:lnTo>
                    <a:pt x="9144000" y="69269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6DD26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692785"/>
            </a:xfrm>
            <a:custGeom>
              <a:avLst/>
              <a:gdLst/>
              <a:ahLst/>
              <a:cxnLst/>
              <a:rect l="l" t="t" r="r" b="b"/>
              <a:pathLst>
                <a:path w="9144000" h="692785">
                  <a:moveTo>
                    <a:pt x="0" y="0"/>
                  </a:moveTo>
                  <a:lnTo>
                    <a:pt x="9144000" y="0"/>
                  </a:lnTo>
                  <a:lnTo>
                    <a:pt x="9144000" y="692696"/>
                  </a:lnTo>
                  <a:lnTo>
                    <a:pt x="0" y="692696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B6DD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143675" y="0"/>
                  </a:moveTo>
                  <a:lnTo>
                    <a:pt x="0" y="161924"/>
                  </a:lnTo>
                  <a:lnTo>
                    <a:pt x="47891" y="161924"/>
                  </a:lnTo>
                  <a:lnTo>
                    <a:pt x="47891" y="269874"/>
                  </a:lnTo>
                  <a:lnTo>
                    <a:pt x="239445" y="269874"/>
                  </a:lnTo>
                  <a:lnTo>
                    <a:pt x="239445" y="161924"/>
                  </a:lnTo>
                  <a:lnTo>
                    <a:pt x="287337" y="161924"/>
                  </a:lnTo>
                  <a:lnTo>
                    <a:pt x="143675" y="0"/>
                  </a:lnTo>
                  <a:close/>
                </a:path>
              </a:pathLst>
            </a:custGeom>
            <a:solidFill>
              <a:srgbClr val="006C3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47891" y="269874"/>
                  </a:moveTo>
                  <a:lnTo>
                    <a:pt x="47891" y="161924"/>
                  </a:lnTo>
                  <a:lnTo>
                    <a:pt x="0" y="161924"/>
                  </a:lnTo>
                  <a:lnTo>
                    <a:pt x="143675" y="0"/>
                  </a:lnTo>
                  <a:lnTo>
                    <a:pt x="287337" y="161924"/>
                  </a:lnTo>
                  <a:lnTo>
                    <a:pt x="239445" y="161924"/>
                  </a:lnTo>
                  <a:lnTo>
                    <a:pt x="239445" y="269874"/>
                  </a:lnTo>
                  <a:lnTo>
                    <a:pt x="47891" y="269874"/>
                  </a:lnTo>
                  <a:close/>
                </a:path>
              </a:pathLst>
            </a:custGeom>
            <a:ln w="31750">
              <a:solidFill>
                <a:srgbClr val="B6DD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81789" y="318241"/>
              <a:ext cx="68262" cy="13335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0"/>
                  </a:moveTo>
                  <a:lnTo>
                    <a:pt x="0" y="130975"/>
                  </a:lnTo>
                  <a:lnTo>
                    <a:pt x="215900" y="261937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006C3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261937"/>
                  </a:moveTo>
                  <a:lnTo>
                    <a:pt x="0" y="130975"/>
                  </a:lnTo>
                  <a:lnTo>
                    <a:pt x="215900" y="0"/>
                  </a:lnTo>
                  <a:lnTo>
                    <a:pt x="215900" y="261937"/>
                  </a:lnTo>
                  <a:close/>
                </a:path>
              </a:pathLst>
            </a:custGeom>
            <a:ln w="31750">
              <a:solidFill>
                <a:srgbClr val="B6DD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0" y="261937"/>
                  </a:lnTo>
                  <a:lnTo>
                    <a:pt x="215900" y="130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C3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215900" y="130975"/>
                  </a:lnTo>
                  <a:lnTo>
                    <a:pt x="0" y="261937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B6DD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31125" y="180125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224891" y="0"/>
                  </a:moveTo>
                  <a:lnTo>
                    <a:pt x="134937" y="84137"/>
                  </a:lnTo>
                  <a:lnTo>
                    <a:pt x="44983" y="0"/>
                  </a:lnTo>
                  <a:lnTo>
                    <a:pt x="0" y="42075"/>
                  </a:lnTo>
                  <a:lnTo>
                    <a:pt x="89954" y="126212"/>
                  </a:lnTo>
                  <a:lnTo>
                    <a:pt x="0" y="210350"/>
                  </a:lnTo>
                  <a:lnTo>
                    <a:pt x="44983" y="252425"/>
                  </a:lnTo>
                  <a:lnTo>
                    <a:pt x="134937" y="168275"/>
                  </a:lnTo>
                  <a:lnTo>
                    <a:pt x="224891" y="252425"/>
                  </a:lnTo>
                  <a:lnTo>
                    <a:pt x="269875" y="210350"/>
                  </a:lnTo>
                  <a:lnTo>
                    <a:pt x="179920" y="126212"/>
                  </a:lnTo>
                  <a:lnTo>
                    <a:pt x="269875" y="42075"/>
                  </a:lnTo>
                  <a:lnTo>
                    <a:pt x="224891" y="0"/>
                  </a:lnTo>
                  <a:close/>
                </a:path>
              </a:pathLst>
            </a:custGeom>
            <a:solidFill>
              <a:srgbClr val="006C3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31125" y="180125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0" y="210350"/>
                  </a:moveTo>
                  <a:lnTo>
                    <a:pt x="89954" y="126212"/>
                  </a:lnTo>
                  <a:lnTo>
                    <a:pt x="0" y="42075"/>
                  </a:lnTo>
                  <a:lnTo>
                    <a:pt x="44983" y="0"/>
                  </a:lnTo>
                  <a:lnTo>
                    <a:pt x="134937" y="84137"/>
                  </a:lnTo>
                  <a:lnTo>
                    <a:pt x="224891" y="0"/>
                  </a:lnTo>
                  <a:lnTo>
                    <a:pt x="269875" y="42075"/>
                  </a:lnTo>
                  <a:lnTo>
                    <a:pt x="179920" y="126212"/>
                  </a:lnTo>
                  <a:lnTo>
                    <a:pt x="269875" y="210350"/>
                  </a:lnTo>
                  <a:lnTo>
                    <a:pt x="224891" y="252425"/>
                  </a:lnTo>
                  <a:lnTo>
                    <a:pt x="134937" y="168275"/>
                  </a:lnTo>
                  <a:lnTo>
                    <a:pt x="44983" y="252425"/>
                  </a:lnTo>
                  <a:lnTo>
                    <a:pt x="0" y="210350"/>
                  </a:lnTo>
                  <a:close/>
                </a:path>
              </a:pathLst>
            </a:custGeom>
            <a:ln w="31750">
              <a:solidFill>
                <a:srgbClr val="B6DD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5172" y="92964"/>
              <a:ext cx="4483595" cy="603503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196741" y="196387"/>
            <a:ext cx="308823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000" b="1" dirty="0">
                <a:latin typeface="Times New Roman"/>
                <a:cs typeface="Times New Roman"/>
              </a:rPr>
              <a:t>10</a:t>
            </a:r>
            <a:r>
              <a:rPr sz="2000" b="1" dirty="0">
                <a:latin typeface="Times New Roman"/>
                <a:cs typeface="Times New Roman"/>
              </a:rPr>
              <a:t>.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5" dirty="0" err="1">
                <a:latin typeface="Times New Roman"/>
                <a:cs typeface="Times New Roman"/>
              </a:rPr>
              <a:t>Reino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lang="es-ES" sz="2000" b="1" spc="-25" dirty="0">
                <a:latin typeface="Times New Roman"/>
                <a:cs typeface="Times New Roman"/>
              </a:rPr>
              <a:t>Plantas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8291" y="863635"/>
            <a:ext cx="5888355" cy="5786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971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0EC31"/>
                </a:solidFill>
                <a:latin typeface="Arial MT"/>
                <a:cs typeface="Arial MT"/>
              </a:rPr>
              <a:t>Según</a:t>
            </a:r>
            <a:r>
              <a:rPr sz="1800" dirty="0">
                <a:solidFill>
                  <a:srgbClr val="50EC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0EC31"/>
                </a:solidFill>
                <a:latin typeface="Arial MT"/>
                <a:cs typeface="Arial MT"/>
              </a:rPr>
              <a:t>la</a:t>
            </a:r>
            <a:r>
              <a:rPr sz="1800" spc="5" dirty="0">
                <a:solidFill>
                  <a:srgbClr val="50EC3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0EC31"/>
                </a:solidFill>
                <a:latin typeface="Arial MT"/>
                <a:cs typeface="Arial MT"/>
              </a:rPr>
              <a:t>presencia</a:t>
            </a:r>
            <a:r>
              <a:rPr sz="1800" spc="30" dirty="0">
                <a:solidFill>
                  <a:srgbClr val="50EC3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0EC31"/>
                </a:solidFill>
                <a:latin typeface="Arial MT"/>
                <a:cs typeface="Arial MT"/>
              </a:rPr>
              <a:t>de</a:t>
            </a:r>
            <a:r>
              <a:rPr sz="1800" spc="5" dirty="0">
                <a:solidFill>
                  <a:srgbClr val="50EC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0EC31"/>
                </a:solidFill>
                <a:latin typeface="Arial MT"/>
                <a:cs typeface="Arial MT"/>
              </a:rPr>
              <a:t>vasos</a:t>
            </a:r>
            <a:r>
              <a:rPr sz="1800" spc="25" dirty="0">
                <a:solidFill>
                  <a:srgbClr val="50EC3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0EC31"/>
                </a:solidFill>
                <a:latin typeface="Arial MT"/>
                <a:cs typeface="Arial MT"/>
              </a:rPr>
              <a:t>conductores</a:t>
            </a:r>
            <a:r>
              <a:rPr sz="1800" spc="25" dirty="0">
                <a:solidFill>
                  <a:srgbClr val="50EC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0EC31"/>
                </a:solidFill>
                <a:latin typeface="Arial MT"/>
                <a:cs typeface="Arial MT"/>
              </a:rPr>
              <a:t>se</a:t>
            </a:r>
            <a:r>
              <a:rPr sz="1800" dirty="0">
                <a:solidFill>
                  <a:srgbClr val="50EC3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0EC31"/>
                </a:solidFill>
                <a:latin typeface="Arial MT"/>
                <a:cs typeface="Arial MT"/>
              </a:rPr>
              <a:t>dividen</a:t>
            </a:r>
            <a:r>
              <a:rPr sz="1800" spc="30" dirty="0">
                <a:solidFill>
                  <a:srgbClr val="50EC31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50EC31"/>
                </a:solidFill>
                <a:latin typeface="Arial MT"/>
                <a:cs typeface="Arial MT"/>
              </a:rPr>
              <a:t>en </a:t>
            </a:r>
            <a:r>
              <a:rPr sz="1800" spc="-484" dirty="0">
                <a:solidFill>
                  <a:srgbClr val="50EC3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0EC31"/>
                </a:solidFill>
                <a:latin typeface="Arial MT"/>
                <a:cs typeface="Arial MT"/>
              </a:rPr>
              <a:t>plantas:</a:t>
            </a:r>
            <a:endParaRPr sz="18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298450" algn="l"/>
                <a:tab pos="299720" algn="l"/>
              </a:tabLst>
            </a:pPr>
            <a:r>
              <a:rPr sz="1800" b="1" spc="-20" dirty="0">
                <a:solidFill>
                  <a:srgbClr val="CFFF68"/>
                </a:solidFill>
                <a:latin typeface="Arial"/>
                <a:cs typeface="Arial"/>
              </a:rPr>
              <a:t>Vasculares</a:t>
            </a:r>
            <a:r>
              <a:rPr sz="1800" spc="-20" dirty="0">
                <a:solidFill>
                  <a:srgbClr val="D7E4BD"/>
                </a:solidFill>
                <a:latin typeface="Arial MT"/>
                <a:cs typeface="Arial MT"/>
              </a:rPr>
              <a:t>,</a:t>
            </a:r>
            <a:r>
              <a:rPr sz="1800" spc="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con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conductos.</a:t>
            </a:r>
            <a:endParaRPr sz="1800">
              <a:latin typeface="Arial MT"/>
              <a:cs typeface="Arial MT"/>
            </a:endParaRPr>
          </a:p>
          <a:p>
            <a:pPr marL="299085" marR="606425" indent="-287020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298450" algn="l"/>
                <a:tab pos="299720" algn="l"/>
              </a:tabLst>
            </a:pPr>
            <a:r>
              <a:rPr sz="1800" b="1" spc="-5" dirty="0">
                <a:solidFill>
                  <a:srgbClr val="CFFF68"/>
                </a:solidFill>
                <a:latin typeface="Arial"/>
                <a:cs typeface="Arial"/>
              </a:rPr>
              <a:t>No</a:t>
            </a:r>
            <a:r>
              <a:rPr sz="1800" b="1" spc="-10" dirty="0">
                <a:solidFill>
                  <a:srgbClr val="CFFF68"/>
                </a:solidFill>
                <a:latin typeface="Arial"/>
                <a:cs typeface="Arial"/>
              </a:rPr>
              <a:t> vasculares</a:t>
            </a:r>
            <a:r>
              <a:rPr sz="1800" b="1" spc="-10" dirty="0">
                <a:solidFill>
                  <a:srgbClr val="D7E4BD"/>
                </a:solidFill>
                <a:latin typeface="Arial"/>
                <a:cs typeface="Arial"/>
              </a:rPr>
              <a:t>,</a:t>
            </a:r>
            <a:r>
              <a:rPr sz="1800" b="1" spc="50" dirty="0">
                <a:solidFill>
                  <a:srgbClr val="D7E4BD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sin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conductos,</a:t>
            </a:r>
            <a:r>
              <a:rPr sz="1800" spc="2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como</a:t>
            </a:r>
            <a:r>
              <a:rPr sz="180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los</a:t>
            </a:r>
            <a:r>
              <a:rPr sz="1800" spc="1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musgos </a:t>
            </a:r>
            <a:r>
              <a:rPr sz="1800" spc="-484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(</a:t>
            </a:r>
            <a:r>
              <a:rPr sz="1800" spc="-5" dirty="0">
                <a:solidFill>
                  <a:srgbClr val="CFFF68"/>
                </a:solidFill>
                <a:latin typeface="Arial MT"/>
                <a:cs typeface="Arial MT"/>
              </a:rPr>
              <a:t>briofitas)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Clr>
                <a:srgbClr val="CFFF68"/>
              </a:buClr>
              <a:buFont typeface="Arial MT"/>
              <a:buChar char="•"/>
            </a:pP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CFFF68"/>
              </a:buClr>
              <a:buFont typeface="Arial MT"/>
              <a:buChar char="•"/>
            </a:pPr>
            <a:endParaRPr sz="1750">
              <a:latin typeface="Arial MT"/>
              <a:cs typeface="Arial MT"/>
            </a:endParaRPr>
          </a:p>
          <a:p>
            <a:pPr marL="12700" marR="6985">
              <a:lnSpc>
                <a:spcPct val="100000"/>
              </a:lnSpc>
            </a:pPr>
            <a:r>
              <a:rPr sz="1800" spc="-10" dirty="0">
                <a:solidFill>
                  <a:srgbClr val="50EC31"/>
                </a:solidFill>
                <a:latin typeface="Arial MT"/>
                <a:cs typeface="Arial MT"/>
              </a:rPr>
              <a:t>La</a:t>
            </a:r>
            <a:r>
              <a:rPr sz="1800" spc="-5" dirty="0">
                <a:solidFill>
                  <a:srgbClr val="50EC3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0EC31"/>
                </a:solidFill>
                <a:latin typeface="Arial MT"/>
                <a:cs typeface="Arial MT"/>
              </a:rPr>
              <a:t>producción</a:t>
            </a:r>
            <a:r>
              <a:rPr sz="1800" spc="30" dirty="0">
                <a:solidFill>
                  <a:srgbClr val="50EC3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0EC31"/>
                </a:solidFill>
                <a:latin typeface="Arial MT"/>
                <a:cs typeface="Arial MT"/>
              </a:rPr>
              <a:t>de</a:t>
            </a:r>
            <a:r>
              <a:rPr sz="1800" spc="20" dirty="0">
                <a:solidFill>
                  <a:srgbClr val="50EC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0EC31"/>
                </a:solidFill>
                <a:latin typeface="Arial MT"/>
                <a:cs typeface="Arial MT"/>
              </a:rPr>
              <a:t>semillas,</a:t>
            </a:r>
            <a:r>
              <a:rPr sz="1800" spc="30" dirty="0">
                <a:solidFill>
                  <a:srgbClr val="50EC3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0EC31"/>
                </a:solidFill>
                <a:latin typeface="Arial MT"/>
                <a:cs typeface="Arial MT"/>
              </a:rPr>
              <a:t>divide</a:t>
            </a:r>
            <a:r>
              <a:rPr sz="1800" spc="20" dirty="0">
                <a:solidFill>
                  <a:srgbClr val="50EC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0EC31"/>
                </a:solidFill>
                <a:latin typeface="Arial MT"/>
                <a:cs typeface="Arial MT"/>
              </a:rPr>
              <a:t>a</a:t>
            </a:r>
            <a:r>
              <a:rPr sz="1800" spc="5" dirty="0">
                <a:solidFill>
                  <a:srgbClr val="50EC3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0EC31"/>
                </a:solidFill>
                <a:latin typeface="Arial MT"/>
                <a:cs typeface="Arial MT"/>
              </a:rPr>
              <a:t>las</a:t>
            </a:r>
            <a:r>
              <a:rPr sz="1800" spc="10" dirty="0">
                <a:solidFill>
                  <a:srgbClr val="50EC3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0EC31"/>
                </a:solidFill>
                <a:latin typeface="Arial MT"/>
                <a:cs typeface="Arial MT"/>
              </a:rPr>
              <a:t>plantas</a:t>
            </a:r>
            <a:r>
              <a:rPr sz="1800" spc="25" dirty="0">
                <a:solidFill>
                  <a:srgbClr val="50EC3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0EC31"/>
                </a:solidFill>
                <a:latin typeface="Arial MT"/>
                <a:cs typeface="Arial MT"/>
              </a:rPr>
              <a:t>vasculares </a:t>
            </a:r>
            <a:r>
              <a:rPr sz="1800" spc="-484" dirty="0">
                <a:solidFill>
                  <a:srgbClr val="50EC3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0EC31"/>
                </a:solidFill>
                <a:latin typeface="Arial MT"/>
                <a:cs typeface="Arial MT"/>
              </a:rPr>
              <a:t>en</a:t>
            </a:r>
            <a:r>
              <a:rPr sz="1800" spc="-20" dirty="0">
                <a:solidFill>
                  <a:srgbClr val="50EC3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0EC31"/>
                </a:solidFill>
                <a:latin typeface="Arial MT"/>
                <a:cs typeface="Arial MT"/>
              </a:rPr>
              <a:t>plantas:</a:t>
            </a:r>
            <a:endParaRPr sz="18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298450" algn="l"/>
                <a:tab pos="299720" algn="l"/>
              </a:tabLst>
            </a:pPr>
            <a:r>
              <a:rPr sz="1800" b="1" spc="-5" dirty="0">
                <a:solidFill>
                  <a:srgbClr val="CFFF68"/>
                </a:solidFill>
                <a:latin typeface="Arial"/>
                <a:cs typeface="Arial"/>
              </a:rPr>
              <a:t>Con</a:t>
            </a:r>
            <a:r>
              <a:rPr sz="1800" b="1" spc="-25" dirty="0">
                <a:solidFill>
                  <a:srgbClr val="CFFF68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FFF68"/>
                </a:solidFill>
                <a:latin typeface="Arial"/>
                <a:cs typeface="Arial"/>
              </a:rPr>
              <a:t>semillas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,</a:t>
            </a:r>
            <a:r>
              <a:rPr sz="1800" spc="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como</a:t>
            </a:r>
            <a:r>
              <a:rPr sz="1800" spc="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las</a:t>
            </a:r>
            <a:r>
              <a:rPr sz="180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CFFF68"/>
                </a:solidFill>
                <a:latin typeface="Arial MT"/>
                <a:cs typeface="Arial MT"/>
              </a:rPr>
              <a:t>espermafitas</a:t>
            </a:r>
            <a:endParaRPr sz="18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298450" algn="l"/>
                <a:tab pos="299720" algn="l"/>
              </a:tabLst>
            </a:pPr>
            <a:r>
              <a:rPr sz="1800" b="1" dirty="0">
                <a:solidFill>
                  <a:srgbClr val="CFFF68"/>
                </a:solidFill>
                <a:latin typeface="Arial"/>
                <a:cs typeface="Arial"/>
              </a:rPr>
              <a:t>Sin</a:t>
            </a:r>
            <a:r>
              <a:rPr sz="1800" b="1" spc="-20" dirty="0">
                <a:solidFill>
                  <a:srgbClr val="CFFF68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FFF68"/>
                </a:solidFill>
                <a:latin typeface="Arial"/>
                <a:cs typeface="Arial"/>
              </a:rPr>
              <a:t>semillas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,</a:t>
            </a:r>
            <a:r>
              <a:rPr sz="1800" spc="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como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las</a:t>
            </a:r>
            <a:r>
              <a:rPr sz="1800" spc="1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CFFF68"/>
                </a:solidFill>
                <a:latin typeface="Arial MT"/>
                <a:cs typeface="Arial MT"/>
              </a:rPr>
              <a:t>pteridofitas</a:t>
            </a:r>
            <a:r>
              <a:rPr sz="1800" spc="20" dirty="0">
                <a:solidFill>
                  <a:srgbClr val="CFFF68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o</a:t>
            </a:r>
            <a:r>
              <a:rPr sz="180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helechos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Clr>
                <a:srgbClr val="CFFF68"/>
              </a:buClr>
              <a:buFont typeface="Arial MT"/>
              <a:buChar char="•"/>
            </a:pP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CFFF68"/>
              </a:buClr>
              <a:buFont typeface="Arial MT"/>
              <a:buChar char="•"/>
            </a:pPr>
            <a:endParaRPr sz="17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50EC31"/>
                </a:solidFill>
                <a:latin typeface="Arial MT"/>
                <a:cs typeface="Arial MT"/>
              </a:rPr>
              <a:t>La</a:t>
            </a:r>
            <a:r>
              <a:rPr sz="1800" spc="-15" dirty="0">
                <a:solidFill>
                  <a:srgbClr val="50EC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0EC31"/>
                </a:solidFill>
                <a:latin typeface="Arial MT"/>
                <a:cs typeface="Arial MT"/>
              </a:rPr>
              <a:t>formación</a:t>
            </a:r>
            <a:r>
              <a:rPr sz="1800" spc="10" dirty="0">
                <a:solidFill>
                  <a:srgbClr val="50EC3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0EC31"/>
                </a:solidFill>
                <a:latin typeface="Arial MT"/>
                <a:cs typeface="Arial MT"/>
              </a:rPr>
              <a:t>de</a:t>
            </a:r>
            <a:r>
              <a:rPr sz="1800" spc="15" dirty="0">
                <a:solidFill>
                  <a:srgbClr val="50EC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0EC31"/>
                </a:solidFill>
                <a:latin typeface="Arial MT"/>
                <a:cs typeface="Arial MT"/>
              </a:rPr>
              <a:t>fruto</a:t>
            </a:r>
            <a:r>
              <a:rPr sz="1800" spc="-15" dirty="0">
                <a:solidFill>
                  <a:srgbClr val="50EC3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0EC31"/>
                </a:solidFill>
                <a:latin typeface="Arial MT"/>
                <a:cs typeface="Arial MT"/>
              </a:rPr>
              <a:t>divide</a:t>
            </a:r>
            <a:r>
              <a:rPr sz="1800" spc="25" dirty="0">
                <a:solidFill>
                  <a:srgbClr val="50EC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0EC31"/>
                </a:solidFill>
                <a:latin typeface="Arial MT"/>
                <a:cs typeface="Arial MT"/>
              </a:rPr>
              <a:t>a </a:t>
            </a:r>
            <a:r>
              <a:rPr sz="1800" spc="-10" dirty="0">
                <a:solidFill>
                  <a:srgbClr val="50EC31"/>
                </a:solidFill>
                <a:latin typeface="Arial MT"/>
                <a:cs typeface="Arial MT"/>
              </a:rPr>
              <a:t>las</a:t>
            </a:r>
            <a:r>
              <a:rPr sz="1800" dirty="0">
                <a:solidFill>
                  <a:srgbClr val="50EC3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0EC31"/>
                </a:solidFill>
                <a:latin typeface="Arial MT"/>
                <a:cs typeface="Arial MT"/>
              </a:rPr>
              <a:t>plantas</a:t>
            </a:r>
            <a:r>
              <a:rPr sz="1800" spc="20" dirty="0">
                <a:solidFill>
                  <a:srgbClr val="50EC31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0EC31"/>
                </a:solidFill>
                <a:latin typeface="Arial MT"/>
                <a:cs typeface="Arial MT"/>
              </a:rPr>
              <a:t>con semillas</a:t>
            </a:r>
            <a:r>
              <a:rPr sz="1800" spc="30" dirty="0">
                <a:solidFill>
                  <a:srgbClr val="50EC31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0EC31"/>
                </a:solidFill>
                <a:latin typeface="Arial MT"/>
                <a:cs typeface="Arial MT"/>
              </a:rPr>
              <a:t>en:</a:t>
            </a:r>
            <a:endParaRPr sz="1800">
              <a:latin typeface="Arial MT"/>
              <a:cs typeface="Arial MT"/>
            </a:endParaRPr>
          </a:p>
          <a:p>
            <a:pPr marL="299085" marR="111760" indent="-287020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298450" algn="l"/>
                <a:tab pos="299720" algn="l"/>
              </a:tabLst>
            </a:pPr>
            <a:r>
              <a:rPr sz="1800" b="1" spc="-5" dirty="0">
                <a:solidFill>
                  <a:srgbClr val="CFFF68"/>
                </a:solidFill>
                <a:latin typeface="Arial"/>
                <a:cs typeface="Arial"/>
              </a:rPr>
              <a:t>Gimnospermas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,</a:t>
            </a:r>
            <a:r>
              <a:rPr sz="1800" spc="-2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semilla</a:t>
            </a:r>
            <a:r>
              <a:rPr sz="1800" spc="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desnuda,</a:t>
            </a:r>
            <a:r>
              <a:rPr sz="1800" spc="2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sin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fruto.</a:t>
            </a:r>
            <a:r>
              <a:rPr sz="1800" spc="-1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Como</a:t>
            </a:r>
            <a:r>
              <a:rPr sz="1800" spc="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los </a:t>
            </a:r>
            <a:r>
              <a:rPr sz="1800" spc="-484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pinos.</a:t>
            </a:r>
            <a:endParaRPr sz="1800">
              <a:latin typeface="Arial MT"/>
              <a:cs typeface="Arial MT"/>
            </a:endParaRPr>
          </a:p>
          <a:p>
            <a:pPr marL="299085" marR="378460" indent="-287020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spc="-10" dirty="0">
                <a:solidFill>
                  <a:srgbClr val="CFFF68"/>
                </a:solidFill>
                <a:latin typeface="Arial"/>
                <a:cs typeface="Arial"/>
              </a:rPr>
              <a:t>Angiospermas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,</a:t>
            </a:r>
            <a:r>
              <a:rPr sz="1800" spc="3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cuyas</a:t>
            </a:r>
            <a:r>
              <a:rPr sz="1800" spc="2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semillas</a:t>
            </a:r>
            <a:r>
              <a:rPr sz="1800" spc="2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están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dentro</a:t>
            </a:r>
            <a:r>
              <a:rPr sz="1800" spc="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de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los </a:t>
            </a:r>
            <a:r>
              <a:rPr sz="1800" spc="-484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frutos.</a:t>
            </a:r>
            <a:r>
              <a:rPr sz="1800" spc="-2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Como</a:t>
            </a:r>
            <a:r>
              <a:rPr sz="1800" spc="1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un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melocotonero.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448970" y="769466"/>
            <a:ext cx="2466975" cy="3842385"/>
            <a:chOff x="6448970" y="769466"/>
            <a:chExt cx="2466975" cy="3842385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8970" y="769466"/>
              <a:ext cx="2466975" cy="184785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52627" y="2641270"/>
              <a:ext cx="1944204" cy="1970365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70357" y="4802111"/>
            <a:ext cx="2373642" cy="180376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21" y="0"/>
            <a:ext cx="9135745" cy="6858000"/>
          </a:xfrm>
          <a:custGeom>
            <a:avLst/>
            <a:gdLst/>
            <a:ahLst/>
            <a:cxnLst/>
            <a:rect l="l" t="t" r="r" b="b"/>
            <a:pathLst>
              <a:path w="9135745" h="6858000">
                <a:moveTo>
                  <a:pt x="9135478" y="0"/>
                </a:moveTo>
                <a:lnTo>
                  <a:pt x="0" y="0"/>
                </a:lnTo>
                <a:lnTo>
                  <a:pt x="0" y="6858000"/>
                </a:lnTo>
                <a:lnTo>
                  <a:pt x="9135478" y="6858000"/>
                </a:lnTo>
                <a:lnTo>
                  <a:pt x="9135478" y="0"/>
                </a:lnTo>
                <a:close/>
              </a:path>
            </a:pathLst>
          </a:custGeom>
          <a:solidFill>
            <a:srgbClr val="3366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25400" y="0"/>
            <a:ext cx="9194800" cy="6908800"/>
            <a:chOff x="-25400" y="0"/>
            <a:chExt cx="9194800" cy="6908800"/>
          </a:xfrm>
        </p:grpSpPr>
        <p:sp>
          <p:nvSpPr>
            <p:cNvPr id="4" name="object 4"/>
            <p:cNvSpPr/>
            <p:nvPr/>
          </p:nvSpPr>
          <p:spPr>
            <a:xfrm>
              <a:off x="8521" y="0"/>
              <a:ext cx="9135745" cy="6858000"/>
            </a:xfrm>
            <a:custGeom>
              <a:avLst/>
              <a:gdLst/>
              <a:ahLst/>
              <a:cxnLst/>
              <a:rect l="l" t="t" r="r" b="b"/>
              <a:pathLst>
                <a:path w="9135745" h="6858000">
                  <a:moveTo>
                    <a:pt x="0" y="0"/>
                  </a:moveTo>
                  <a:lnTo>
                    <a:pt x="9135478" y="0"/>
                  </a:lnTo>
                </a:path>
                <a:path w="9135745" h="6858000">
                  <a:moveTo>
                    <a:pt x="9135478" y="6858000"/>
                  </a:moveTo>
                  <a:lnTo>
                    <a:pt x="0" y="685800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3400" y="0"/>
              <a:ext cx="8610600" cy="6858000"/>
            </a:xfrm>
            <a:custGeom>
              <a:avLst/>
              <a:gdLst/>
              <a:ahLst/>
              <a:cxnLst/>
              <a:rect l="l" t="t" r="r" b="b"/>
              <a:pathLst>
                <a:path w="8610600" h="6858000">
                  <a:moveTo>
                    <a:pt x="8007036" y="0"/>
                  </a:moveTo>
                  <a:lnTo>
                    <a:pt x="603563" y="0"/>
                  </a:lnTo>
                  <a:lnTo>
                    <a:pt x="581612" y="5813"/>
                  </a:lnTo>
                  <a:lnTo>
                    <a:pt x="538281" y="19964"/>
                  </a:lnTo>
                  <a:lnTo>
                    <a:pt x="496058" y="36441"/>
                  </a:lnTo>
                  <a:lnTo>
                    <a:pt x="455018" y="55167"/>
                  </a:lnTo>
                  <a:lnTo>
                    <a:pt x="415237" y="76067"/>
                  </a:lnTo>
                  <a:lnTo>
                    <a:pt x="376792" y="99064"/>
                  </a:lnTo>
                  <a:lnTo>
                    <a:pt x="339758" y="124083"/>
                  </a:lnTo>
                  <a:lnTo>
                    <a:pt x="304212" y="151046"/>
                  </a:lnTo>
                  <a:lnTo>
                    <a:pt x="270231" y="179878"/>
                  </a:lnTo>
                  <a:lnTo>
                    <a:pt x="237890" y="210503"/>
                  </a:lnTo>
                  <a:lnTo>
                    <a:pt x="207265" y="242845"/>
                  </a:lnTo>
                  <a:lnTo>
                    <a:pt x="178432" y="276826"/>
                  </a:lnTo>
                  <a:lnTo>
                    <a:pt x="151469" y="312372"/>
                  </a:lnTo>
                  <a:lnTo>
                    <a:pt x="126451" y="349405"/>
                  </a:lnTo>
                  <a:lnTo>
                    <a:pt x="103453" y="387851"/>
                  </a:lnTo>
                  <a:lnTo>
                    <a:pt x="82553" y="427631"/>
                  </a:lnTo>
                  <a:lnTo>
                    <a:pt x="63827" y="468672"/>
                  </a:lnTo>
                  <a:lnTo>
                    <a:pt x="47350" y="510895"/>
                  </a:lnTo>
                  <a:lnTo>
                    <a:pt x="33199" y="554225"/>
                  </a:lnTo>
                  <a:lnTo>
                    <a:pt x="21451" y="598587"/>
                  </a:lnTo>
                  <a:lnTo>
                    <a:pt x="12180" y="643903"/>
                  </a:lnTo>
                  <a:lnTo>
                    <a:pt x="5464" y="690097"/>
                  </a:lnTo>
                  <a:lnTo>
                    <a:pt x="1378" y="737094"/>
                  </a:lnTo>
                  <a:lnTo>
                    <a:pt x="0" y="784816"/>
                  </a:lnTo>
                  <a:lnTo>
                    <a:pt x="0" y="6045804"/>
                  </a:lnTo>
                  <a:lnTo>
                    <a:pt x="1378" y="6093527"/>
                  </a:lnTo>
                  <a:lnTo>
                    <a:pt x="5464" y="6140523"/>
                  </a:lnTo>
                  <a:lnTo>
                    <a:pt x="12180" y="6186717"/>
                  </a:lnTo>
                  <a:lnTo>
                    <a:pt x="21451" y="6232033"/>
                  </a:lnTo>
                  <a:lnTo>
                    <a:pt x="33199" y="6276394"/>
                  </a:lnTo>
                  <a:lnTo>
                    <a:pt x="47350" y="6319724"/>
                  </a:lnTo>
                  <a:lnTo>
                    <a:pt x="63827" y="6361947"/>
                  </a:lnTo>
                  <a:lnTo>
                    <a:pt x="82553" y="6402986"/>
                  </a:lnTo>
                  <a:lnTo>
                    <a:pt x="103453" y="6442767"/>
                  </a:lnTo>
                  <a:lnTo>
                    <a:pt x="126451" y="6481211"/>
                  </a:lnTo>
                  <a:lnTo>
                    <a:pt x="151469" y="6518244"/>
                  </a:lnTo>
                  <a:lnTo>
                    <a:pt x="178432" y="6553789"/>
                  </a:lnTo>
                  <a:lnTo>
                    <a:pt x="207265" y="6587770"/>
                  </a:lnTo>
                  <a:lnTo>
                    <a:pt x="237890" y="6620111"/>
                  </a:lnTo>
                  <a:lnTo>
                    <a:pt x="270231" y="6650735"/>
                  </a:lnTo>
                  <a:lnTo>
                    <a:pt x="304212" y="6679566"/>
                  </a:lnTo>
                  <a:lnTo>
                    <a:pt x="339758" y="6706529"/>
                  </a:lnTo>
                  <a:lnTo>
                    <a:pt x="376792" y="6731547"/>
                  </a:lnTo>
                  <a:lnTo>
                    <a:pt x="415237" y="6754544"/>
                  </a:lnTo>
                  <a:lnTo>
                    <a:pt x="455018" y="6775443"/>
                  </a:lnTo>
                  <a:lnTo>
                    <a:pt x="496058" y="6794169"/>
                  </a:lnTo>
                  <a:lnTo>
                    <a:pt x="538281" y="6810645"/>
                  </a:lnTo>
                  <a:lnTo>
                    <a:pt x="581612" y="6824796"/>
                  </a:lnTo>
                  <a:lnTo>
                    <a:pt x="625973" y="6836544"/>
                  </a:lnTo>
                  <a:lnTo>
                    <a:pt x="671289" y="6845814"/>
                  </a:lnTo>
                  <a:lnTo>
                    <a:pt x="717483" y="6852530"/>
                  </a:lnTo>
                  <a:lnTo>
                    <a:pt x="764480" y="6856616"/>
                  </a:lnTo>
                  <a:lnTo>
                    <a:pt x="812203" y="6857994"/>
                  </a:lnTo>
                  <a:lnTo>
                    <a:pt x="7798396" y="6857994"/>
                  </a:lnTo>
                  <a:lnTo>
                    <a:pt x="7846119" y="6856616"/>
                  </a:lnTo>
                  <a:lnTo>
                    <a:pt x="7893116" y="6852530"/>
                  </a:lnTo>
                  <a:lnTo>
                    <a:pt x="7939310" y="6845814"/>
                  </a:lnTo>
                  <a:lnTo>
                    <a:pt x="7984626" y="6836544"/>
                  </a:lnTo>
                  <a:lnTo>
                    <a:pt x="8028987" y="6824796"/>
                  </a:lnTo>
                  <a:lnTo>
                    <a:pt x="8072318" y="6810645"/>
                  </a:lnTo>
                  <a:lnTo>
                    <a:pt x="8114541" y="6794169"/>
                  </a:lnTo>
                  <a:lnTo>
                    <a:pt x="8155581" y="6775443"/>
                  </a:lnTo>
                  <a:lnTo>
                    <a:pt x="8195362" y="6754544"/>
                  </a:lnTo>
                  <a:lnTo>
                    <a:pt x="8233807" y="6731547"/>
                  </a:lnTo>
                  <a:lnTo>
                    <a:pt x="8270841" y="6706529"/>
                  </a:lnTo>
                  <a:lnTo>
                    <a:pt x="8306387" y="6679566"/>
                  </a:lnTo>
                  <a:lnTo>
                    <a:pt x="8340368" y="6650735"/>
                  </a:lnTo>
                  <a:lnTo>
                    <a:pt x="8372709" y="6620111"/>
                  </a:lnTo>
                  <a:lnTo>
                    <a:pt x="8403334" y="6587770"/>
                  </a:lnTo>
                  <a:lnTo>
                    <a:pt x="8432167" y="6553789"/>
                  </a:lnTo>
                  <a:lnTo>
                    <a:pt x="8459130" y="6518244"/>
                  </a:lnTo>
                  <a:lnTo>
                    <a:pt x="8484148" y="6481211"/>
                  </a:lnTo>
                  <a:lnTo>
                    <a:pt x="8507146" y="6442767"/>
                  </a:lnTo>
                  <a:lnTo>
                    <a:pt x="8528046" y="6402986"/>
                  </a:lnTo>
                  <a:lnTo>
                    <a:pt x="8546772" y="6361947"/>
                  </a:lnTo>
                  <a:lnTo>
                    <a:pt x="8563249" y="6319724"/>
                  </a:lnTo>
                  <a:lnTo>
                    <a:pt x="8577400" y="6276394"/>
                  </a:lnTo>
                  <a:lnTo>
                    <a:pt x="8589148" y="6232033"/>
                  </a:lnTo>
                  <a:lnTo>
                    <a:pt x="8598419" y="6186717"/>
                  </a:lnTo>
                  <a:lnTo>
                    <a:pt x="8605135" y="6140523"/>
                  </a:lnTo>
                  <a:lnTo>
                    <a:pt x="8609221" y="6093527"/>
                  </a:lnTo>
                  <a:lnTo>
                    <a:pt x="8610600" y="6045804"/>
                  </a:lnTo>
                  <a:lnTo>
                    <a:pt x="8610600" y="784816"/>
                  </a:lnTo>
                  <a:lnTo>
                    <a:pt x="8007036" y="0"/>
                  </a:lnTo>
                  <a:close/>
                </a:path>
                <a:path w="8610600" h="6858000">
                  <a:moveTo>
                    <a:pt x="8610600" y="0"/>
                  </a:moveTo>
                  <a:lnTo>
                    <a:pt x="8007036" y="0"/>
                  </a:lnTo>
                  <a:lnTo>
                    <a:pt x="8028987" y="5813"/>
                  </a:lnTo>
                  <a:lnTo>
                    <a:pt x="8072318" y="19964"/>
                  </a:lnTo>
                  <a:lnTo>
                    <a:pt x="8114541" y="36441"/>
                  </a:lnTo>
                  <a:lnTo>
                    <a:pt x="8155581" y="55167"/>
                  </a:lnTo>
                  <a:lnTo>
                    <a:pt x="8195362" y="76067"/>
                  </a:lnTo>
                  <a:lnTo>
                    <a:pt x="8233807" y="99064"/>
                  </a:lnTo>
                  <a:lnTo>
                    <a:pt x="8270841" y="124083"/>
                  </a:lnTo>
                  <a:lnTo>
                    <a:pt x="8306387" y="151046"/>
                  </a:lnTo>
                  <a:lnTo>
                    <a:pt x="8340368" y="179878"/>
                  </a:lnTo>
                  <a:lnTo>
                    <a:pt x="8372709" y="210503"/>
                  </a:lnTo>
                  <a:lnTo>
                    <a:pt x="8403334" y="242845"/>
                  </a:lnTo>
                  <a:lnTo>
                    <a:pt x="8432167" y="276826"/>
                  </a:lnTo>
                  <a:lnTo>
                    <a:pt x="8459130" y="312372"/>
                  </a:lnTo>
                  <a:lnTo>
                    <a:pt x="8484148" y="349405"/>
                  </a:lnTo>
                  <a:lnTo>
                    <a:pt x="8507146" y="387851"/>
                  </a:lnTo>
                  <a:lnTo>
                    <a:pt x="8528046" y="427631"/>
                  </a:lnTo>
                  <a:lnTo>
                    <a:pt x="8546772" y="468672"/>
                  </a:lnTo>
                  <a:lnTo>
                    <a:pt x="8563249" y="510895"/>
                  </a:lnTo>
                  <a:lnTo>
                    <a:pt x="8577400" y="554225"/>
                  </a:lnTo>
                  <a:lnTo>
                    <a:pt x="8589148" y="598587"/>
                  </a:lnTo>
                  <a:lnTo>
                    <a:pt x="8598419" y="643903"/>
                  </a:lnTo>
                  <a:lnTo>
                    <a:pt x="8605135" y="690097"/>
                  </a:lnTo>
                  <a:lnTo>
                    <a:pt x="8609221" y="737094"/>
                  </a:lnTo>
                  <a:lnTo>
                    <a:pt x="8610600" y="784816"/>
                  </a:lnTo>
                  <a:lnTo>
                    <a:pt x="8610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3400" y="0"/>
              <a:ext cx="8610600" cy="6858000"/>
            </a:xfrm>
            <a:custGeom>
              <a:avLst/>
              <a:gdLst/>
              <a:ahLst/>
              <a:cxnLst/>
              <a:rect l="l" t="t" r="r" b="b"/>
              <a:pathLst>
                <a:path w="8610600" h="6858000">
                  <a:moveTo>
                    <a:pt x="8007036" y="0"/>
                  </a:moveTo>
                  <a:lnTo>
                    <a:pt x="8072318" y="19964"/>
                  </a:lnTo>
                  <a:lnTo>
                    <a:pt x="8114541" y="36441"/>
                  </a:lnTo>
                  <a:lnTo>
                    <a:pt x="8155581" y="55167"/>
                  </a:lnTo>
                  <a:lnTo>
                    <a:pt x="8195362" y="76067"/>
                  </a:lnTo>
                  <a:lnTo>
                    <a:pt x="8233807" y="99064"/>
                  </a:lnTo>
                  <a:lnTo>
                    <a:pt x="8270841" y="124083"/>
                  </a:lnTo>
                  <a:lnTo>
                    <a:pt x="8306387" y="151046"/>
                  </a:lnTo>
                  <a:lnTo>
                    <a:pt x="8340368" y="179878"/>
                  </a:lnTo>
                  <a:lnTo>
                    <a:pt x="8372709" y="210503"/>
                  </a:lnTo>
                  <a:lnTo>
                    <a:pt x="8403334" y="242845"/>
                  </a:lnTo>
                  <a:lnTo>
                    <a:pt x="8432167" y="276826"/>
                  </a:lnTo>
                  <a:lnTo>
                    <a:pt x="8459130" y="312372"/>
                  </a:lnTo>
                  <a:lnTo>
                    <a:pt x="8484148" y="349405"/>
                  </a:lnTo>
                  <a:lnTo>
                    <a:pt x="8507146" y="387851"/>
                  </a:lnTo>
                  <a:lnTo>
                    <a:pt x="8528046" y="427631"/>
                  </a:lnTo>
                  <a:lnTo>
                    <a:pt x="8546772" y="468672"/>
                  </a:lnTo>
                  <a:lnTo>
                    <a:pt x="8563249" y="510895"/>
                  </a:lnTo>
                  <a:lnTo>
                    <a:pt x="8577400" y="554225"/>
                  </a:lnTo>
                  <a:lnTo>
                    <a:pt x="8589148" y="598587"/>
                  </a:lnTo>
                  <a:lnTo>
                    <a:pt x="8598419" y="643903"/>
                  </a:lnTo>
                  <a:lnTo>
                    <a:pt x="8605135" y="690097"/>
                  </a:lnTo>
                  <a:lnTo>
                    <a:pt x="8609221" y="737094"/>
                  </a:lnTo>
                  <a:lnTo>
                    <a:pt x="8610600" y="784816"/>
                  </a:lnTo>
                  <a:lnTo>
                    <a:pt x="8610600" y="6045804"/>
                  </a:lnTo>
                  <a:lnTo>
                    <a:pt x="8609221" y="6093527"/>
                  </a:lnTo>
                  <a:lnTo>
                    <a:pt x="8605135" y="6140523"/>
                  </a:lnTo>
                  <a:lnTo>
                    <a:pt x="8598419" y="6186717"/>
                  </a:lnTo>
                  <a:lnTo>
                    <a:pt x="8589148" y="6232033"/>
                  </a:lnTo>
                  <a:lnTo>
                    <a:pt x="8577400" y="6276394"/>
                  </a:lnTo>
                  <a:lnTo>
                    <a:pt x="8563249" y="6319724"/>
                  </a:lnTo>
                  <a:lnTo>
                    <a:pt x="8546772" y="6361947"/>
                  </a:lnTo>
                  <a:lnTo>
                    <a:pt x="8528046" y="6402986"/>
                  </a:lnTo>
                  <a:lnTo>
                    <a:pt x="8507146" y="6442767"/>
                  </a:lnTo>
                  <a:lnTo>
                    <a:pt x="8484148" y="6481211"/>
                  </a:lnTo>
                  <a:lnTo>
                    <a:pt x="8459130" y="6518244"/>
                  </a:lnTo>
                  <a:lnTo>
                    <a:pt x="8432167" y="6553789"/>
                  </a:lnTo>
                  <a:lnTo>
                    <a:pt x="8403334" y="6587770"/>
                  </a:lnTo>
                  <a:lnTo>
                    <a:pt x="8372709" y="6620111"/>
                  </a:lnTo>
                  <a:lnTo>
                    <a:pt x="8340368" y="6650735"/>
                  </a:lnTo>
                  <a:lnTo>
                    <a:pt x="8306387" y="6679566"/>
                  </a:lnTo>
                  <a:lnTo>
                    <a:pt x="8270841" y="6706529"/>
                  </a:lnTo>
                  <a:lnTo>
                    <a:pt x="8233807" y="6731547"/>
                  </a:lnTo>
                  <a:lnTo>
                    <a:pt x="8195362" y="6754544"/>
                  </a:lnTo>
                  <a:lnTo>
                    <a:pt x="8155581" y="6775443"/>
                  </a:lnTo>
                  <a:lnTo>
                    <a:pt x="8114541" y="6794169"/>
                  </a:lnTo>
                  <a:lnTo>
                    <a:pt x="8072318" y="6810645"/>
                  </a:lnTo>
                  <a:lnTo>
                    <a:pt x="8028987" y="6824796"/>
                  </a:lnTo>
                  <a:lnTo>
                    <a:pt x="7984626" y="6836544"/>
                  </a:lnTo>
                  <a:lnTo>
                    <a:pt x="7939310" y="6845814"/>
                  </a:lnTo>
                  <a:lnTo>
                    <a:pt x="7893116" y="6852530"/>
                  </a:lnTo>
                  <a:lnTo>
                    <a:pt x="7846119" y="6856616"/>
                  </a:lnTo>
                  <a:lnTo>
                    <a:pt x="7798396" y="6857994"/>
                  </a:lnTo>
                  <a:lnTo>
                    <a:pt x="812203" y="6857994"/>
                  </a:lnTo>
                  <a:lnTo>
                    <a:pt x="764480" y="6856616"/>
                  </a:lnTo>
                  <a:lnTo>
                    <a:pt x="717483" y="6852530"/>
                  </a:lnTo>
                  <a:lnTo>
                    <a:pt x="671289" y="6845814"/>
                  </a:lnTo>
                  <a:lnTo>
                    <a:pt x="625973" y="6836544"/>
                  </a:lnTo>
                  <a:lnTo>
                    <a:pt x="581612" y="6824796"/>
                  </a:lnTo>
                  <a:lnTo>
                    <a:pt x="538281" y="6810645"/>
                  </a:lnTo>
                  <a:lnTo>
                    <a:pt x="496058" y="6794169"/>
                  </a:lnTo>
                  <a:lnTo>
                    <a:pt x="455018" y="6775443"/>
                  </a:lnTo>
                  <a:lnTo>
                    <a:pt x="415237" y="6754544"/>
                  </a:lnTo>
                  <a:lnTo>
                    <a:pt x="376792" y="6731547"/>
                  </a:lnTo>
                  <a:lnTo>
                    <a:pt x="339758" y="6706529"/>
                  </a:lnTo>
                  <a:lnTo>
                    <a:pt x="304212" y="6679566"/>
                  </a:lnTo>
                  <a:lnTo>
                    <a:pt x="270231" y="6650735"/>
                  </a:lnTo>
                  <a:lnTo>
                    <a:pt x="237890" y="6620111"/>
                  </a:lnTo>
                  <a:lnTo>
                    <a:pt x="207265" y="6587770"/>
                  </a:lnTo>
                  <a:lnTo>
                    <a:pt x="178432" y="6553789"/>
                  </a:lnTo>
                  <a:lnTo>
                    <a:pt x="151469" y="6518244"/>
                  </a:lnTo>
                  <a:lnTo>
                    <a:pt x="126451" y="6481211"/>
                  </a:lnTo>
                  <a:lnTo>
                    <a:pt x="103453" y="6442767"/>
                  </a:lnTo>
                  <a:lnTo>
                    <a:pt x="82553" y="6402986"/>
                  </a:lnTo>
                  <a:lnTo>
                    <a:pt x="63827" y="6361947"/>
                  </a:lnTo>
                  <a:lnTo>
                    <a:pt x="47350" y="6319724"/>
                  </a:lnTo>
                  <a:lnTo>
                    <a:pt x="33199" y="6276394"/>
                  </a:lnTo>
                  <a:lnTo>
                    <a:pt x="21451" y="6232033"/>
                  </a:lnTo>
                  <a:lnTo>
                    <a:pt x="12180" y="6186717"/>
                  </a:lnTo>
                  <a:lnTo>
                    <a:pt x="5464" y="6140523"/>
                  </a:lnTo>
                  <a:lnTo>
                    <a:pt x="1378" y="6093527"/>
                  </a:lnTo>
                  <a:lnTo>
                    <a:pt x="0" y="6045804"/>
                  </a:lnTo>
                  <a:lnTo>
                    <a:pt x="0" y="784816"/>
                  </a:lnTo>
                  <a:lnTo>
                    <a:pt x="1378" y="737094"/>
                  </a:lnTo>
                  <a:lnTo>
                    <a:pt x="5464" y="690097"/>
                  </a:lnTo>
                  <a:lnTo>
                    <a:pt x="12180" y="643903"/>
                  </a:lnTo>
                  <a:lnTo>
                    <a:pt x="21451" y="598587"/>
                  </a:lnTo>
                  <a:lnTo>
                    <a:pt x="33199" y="554225"/>
                  </a:lnTo>
                  <a:lnTo>
                    <a:pt x="47350" y="510895"/>
                  </a:lnTo>
                  <a:lnTo>
                    <a:pt x="63827" y="468672"/>
                  </a:lnTo>
                  <a:lnTo>
                    <a:pt x="82553" y="427631"/>
                  </a:lnTo>
                  <a:lnTo>
                    <a:pt x="103453" y="387851"/>
                  </a:lnTo>
                  <a:lnTo>
                    <a:pt x="126451" y="349405"/>
                  </a:lnTo>
                  <a:lnTo>
                    <a:pt x="151469" y="312372"/>
                  </a:lnTo>
                  <a:lnTo>
                    <a:pt x="178432" y="276826"/>
                  </a:lnTo>
                  <a:lnTo>
                    <a:pt x="207265" y="242845"/>
                  </a:lnTo>
                  <a:lnTo>
                    <a:pt x="237890" y="210503"/>
                  </a:lnTo>
                  <a:lnTo>
                    <a:pt x="270231" y="179878"/>
                  </a:lnTo>
                  <a:lnTo>
                    <a:pt x="304212" y="151046"/>
                  </a:lnTo>
                  <a:lnTo>
                    <a:pt x="339758" y="124083"/>
                  </a:lnTo>
                  <a:lnTo>
                    <a:pt x="376792" y="99064"/>
                  </a:lnTo>
                  <a:lnTo>
                    <a:pt x="415237" y="76067"/>
                  </a:lnTo>
                  <a:lnTo>
                    <a:pt x="455018" y="55167"/>
                  </a:lnTo>
                  <a:lnTo>
                    <a:pt x="496058" y="36441"/>
                  </a:lnTo>
                  <a:lnTo>
                    <a:pt x="538281" y="19964"/>
                  </a:lnTo>
                  <a:lnTo>
                    <a:pt x="581612" y="5813"/>
                  </a:lnTo>
                  <a:lnTo>
                    <a:pt x="603563" y="0"/>
                  </a:lnTo>
                  <a:lnTo>
                    <a:pt x="8007036" y="0"/>
                  </a:lnTo>
                  <a:lnTo>
                    <a:pt x="8610600" y="0"/>
                  </a:lnTo>
                  <a:lnTo>
                    <a:pt x="8610600" y="784816"/>
                  </a:lnTo>
                  <a:lnTo>
                    <a:pt x="8007036" y="0"/>
                  </a:lnTo>
                </a:path>
              </a:pathLst>
            </a:custGeom>
            <a:ln w="50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621030"/>
            </a:xfrm>
            <a:custGeom>
              <a:avLst/>
              <a:gdLst/>
              <a:ahLst/>
              <a:cxnLst/>
              <a:rect l="l" t="t" r="r" b="b"/>
              <a:pathLst>
                <a:path w="9144000" h="621030">
                  <a:moveTo>
                    <a:pt x="9144000" y="0"/>
                  </a:moveTo>
                  <a:lnTo>
                    <a:pt x="0" y="0"/>
                  </a:lnTo>
                  <a:lnTo>
                    <a:pt x="0" y="620687"/>
                  </a:lnTo>
                  <a:lnTo>
                    <a:pt x="9144000" y="62068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366FF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9144000" cy="621030"/>
            </a:xfrm>
            <a:custGeom>
              <a:avLst/>
              <a:gdLst/>
              <a:ahLst/>
              <a:cxnLst/>
              <a:rect l="l" t="t" r="r" b="b"/>
              <a:pathLst>
                <a:path w="9144000" h="621030">
                  <a:moveTo>
                    <a:pt x="0" y="0"/>
                  </a:moveTo>
                  <a:lnTo>
                    <a:pt x="9144000" y="0"/>
                  </a:lnTo>
                  <a:lnTo>
                    <a:pt x="9144000" y="620687"/>
                  </a:lnTo>
                  <a:lnTo>
                    <a:pt x="0" y="620687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143675" y="0"/>
                  </a:moveTo>
                  <a:lnTo>
                    <a:pt x="0" y="161924"/>
                  </a:lnTo>
                  <a:lnTo>
                    <a:pt x="47891" y="161924"/>
                  </a:lnTo>
                  <a:lnTo>
                    <a:pt x="47891" y="269874"/>
                  </a:lnTo>
                  <a:lnTo>
                    <a:pt x="239445" y="269874"/>
                  </a:lnTo>
                  <a:lnTo>
                    <a:pt x="239445" y="161924"/>
                  </a:lnTo>
                  <a:lnTo>
                    <a:pt x="287337" y="161924"/>
                  </a:lnTo>
                  <a:lnTo>
                    <a:pt x="143675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47891" y="269874"/>
                  </a:moveTo>
                  <a:lnTo>
                    <a:pt x="47891" y="161924"/>
                  </a:lnTo>
                  <a:lnTo>
                    <a:pt x="0" y="161924"/>
                  </a:lnTo>
                  <a:lnTo>
                    <a:pt x="143675" y="0"/>
                  </a:lnTo>
                  <a:lnTo>
                    <a:pt x="287337" y="161924"/>
                  </a:lnTo>
                  <a:lnTo>
                    <a:pt x="239445" y="161924"/>
                  </a:lnTo>
                  <a:lnTo>
                    <a:pt x="239445" y="269874"/>
                  </a:lnTo>
                  <a:lnTo>
                    <a:pt x="47891" y="269874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0"/>
                  </a:moveTo>
                  <a:lnTo>
                    <a:pt x="0" y="130975"/>
                  </a:lnTo>
                  <a:lnTo>
                    <a:pt x="215900" y="261937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261937"/>
                  </a:moveTo>
                  <a:lnTo>
                    <a:pt x="0" y="130975"/>
                  </a:lnTo>
                  <a:lnTo>
                    <a:pt x="215900" y="0"/>
                  </a:lnTo>
                  <a:lnTo>
                    <a:pt x="215900" y="261937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0" y="261937"/>
                  </a:lnTo>
                  <a:lnTo>
                    <a:pt x="215900" y="130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215900" y="130975"/>
                  </a:lnTo>
                  <a:lnTo>
                    <a:pt x="0" y="261937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31125" y="180125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224891" y="0"/>
                  </a:moveTo>
                  <a:lnTo>
                    <a:pt x="134937" y="84137"/>
                  </a:lnTo>
                  <a:lnTo>
                    <a:pt x="44983" y="0"/>
                  </a:lnTo>
                  <a:lnTo>
                    <a:pt x="0" y="42075"/>
                  </a:lnTo>
                  <a:lnTo>
                    <a:pt x="89954" y="126212"/>
                  </a:lnTo>
                  <a:lnTo>
                    <a:pt x="0" y="210350"/>
                  </a:lnTo>
                  <a:lnTo>
                    <a:pt x="44983" y="252425"/>
                  </a:lnTo>
                  <a:lnTo>
                    <a:pt x="134937" y="168275"/>
                  </a:lnTo>
                  <a:lnTo>
                    <a:pt x="224891" y="252425"/>
                  </a:lnTo>
                  <a:lnTo>
                    <a:pt x="269875" y="210350"/>
                  </a:lnTo>
                  <a:lnTo>
                    <a:pt x="179920" y="126212"/>
                  </a:lnTo>
                  <a:lnTo>
                    <a:pt x="269875" y="42075"/>
                  </a:lnTo>
                  <a:lnTo>
                    <a:pt x="224891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31125" y="180125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0" y="210350"/>
                  </a:moveTo>
                  <a:lnTo>
                    <a:pt x="89954" y="126212"/>
                  </a:lnTo>
                  <a:lnTo>
                    <a:pt x="0" y="42075"/>
                  </a:lnTo>
                  <a:lnTo>
                    <a:pt x="44983" y="0"/>
                  </a:lnTo>
                  <a:lnTo>
                    <a:pt x="134937" y="84137"/>
                  </a:lnTo>
                  <a:lnTo>
                    <a:pt x="224891" y="0"/>
                  </a:lnTo>
                  <a:lnTo>
                    <a:pt x="269875" y="42075"/>
                  </a:lnTo>
                  <a:lnTo>
                    <a:pt x="179920" y="126212"/>
                  </a:lnTo>
                  <a:lnTo>
                    <a:pt x="269875" y="210350"/>
                  </a:lnTo>
                  <a:lnTo>
                    <a:pt x="224891" y="252425"/>
                  </a:lnTo>
                  <a:lnTo>
                    <a:pt x="134937" y="168275"/>
                  </a:lnTo>
                  <a:lnTo>
                    <a:pt x="44983" y="252425"/>
                  </a:lnTo>
                  <a:lnTo>
                    <a:pt x="0" y="210350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5172" y="19811"/>
              <a:ext cx="4443984" cy="603504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196742" y="124380"/>
            <a:ext cx="1515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20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187196" y="908723"/>
            <a:ext cx="6504940" cy="528955"/>
            <a:chOff x="1187196" y="908723"/>
            <a:chExt cx="6504940" cy="528955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7196" y="1171956"/>
              <a:ext cx="6504419" cy="26517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7627" y="908723"/>
              <a:ext cx="6264681" cy="525526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270713" y="1028496"/>
            <a:ext cx="1299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solidFill>
                  <a:srgbClr val="FFFFFF"/>
                </a:solidFill>
                <a:latin typeface="SimSun-ExtB"/>
                <a:cs typeface="SimSun-ExtB"/>
              </a:rPr>
              <a:t>Clase</a:t>
            </a:r>
            <a:r>
              <a:rPr sz="1800" spc="-65" dirty="0">
                <a:solidFill>
                  <a:srgbClr val="FFFFFF"/>
                </a:solidFill>
                <a:latin typeface="SimSun-ExtB"/>
                <a:cs typeface="SimSun-ExtB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SimSun-ExtB"/>
                <a:cs typeface="SimSun-ExtB"/>
              </a:rPr>
              <a:t>Peces</a:t>
            </a:r>
            <a:endParaRPr sz="1800">
              <a:latin typeface="SimSun-ExtB"/>
              <a:cs typeface="SimSun-ExtB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39724" y="1568196"/>
            <a:ext cx="8304530" cy="2644140"/>
            <a:chOff x="839724" y="1568196"/>
            <a:chExt cx="8304530" cy="2644140"/>
          </a:xfrm>
        </p:grpSpPr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9724" y="1568196"/>
              <a:ext cx="8304275" cy="264413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1600" y="1700809"/>
              <a:ext cx="8064893" cy="237625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943025" y="1672233"/>
              <a:ext cx="8122284" cy="2433955"/>
            </a:xfrm>
            <a:custGeom>
              <a:avLst/>
              <a:gdLst/>
              <a:ahLst/>
              <a:cxnLst/>
              <a:rect l="l" t="t" r="r" b="b"/>
              <a:pathLst>
                <a:path w="8122284" h="2433954">
                  <a:moveTo>
                    <a:pt x="28575" y="0"/>
                  </a:moveTo>
                  <a:lnTo>
                    <a:pt x="20993" y="0"/>
                  </a:lnTo>
                  <a:lnTo>
                    <a:pt x="13728" y="3009"/>
                  </a:lnTo>
                  <a:lnTo>
                    <a:pt x="3009" y="13728"/>
                  </a:lnTo>
                  <a:lnTo>
                    <a:pt x="0" y="20993"/>
                  </a:lnTo>
                  <a:lnTo>
                    <a:pt x="0" y="2412415"/>
                  </a:lnTo>
                  <a:lnTo>
                    <a:pt x="3009" y="2419680"/>
                  </a:lnTo>
                  <a:lnTo>
                    <a:pt x="13728" y="2430398"/>
                  </a:lnTo>
                  <a:lnTo>
                    <a:pt x="20993" y="2433408"/>
                  </a:lnTo>
                  <a:lnTo>
                    <a:pt x="8101050" y="2433408"/>
                  </a:lnTo>
                  <a:lnTo>
                    <a:pt x="8108314" y="2430398"/>
                  </a:lnTo>
                  <a:lnTo>
                    <a:pt x="8116735" y="2421978"/>
                  </a:lnTo>
                  <a:lnTo>
                    <a:pt x="24028" y="2421978"/>
                  </a:lnTo>
                  <a:lnTo>
                    <a:pt x="19672" y="2420175"/>
                  </a:lnTo>
                  <a:lnTo>
                    <a:pt x="13233" y="2413749"/>
                  </a:lnTo>
                  <a:lnTo>
                    <a:pt x="11430" y="2409380"/>
                  </a:lnTo>
                  <a:lnTo>
                    <a:pt x="11430" y="24028"/>
                  </a:lnTo>
                  <a:lnTo>
                    <a:pt x="13233" y="19672"/>
                  </a:lnTo>
                  <a:lnTo>
                    <a:pt x="19672" y="13233"/>
                  </a:lnTo>
                  <a:lnTo>
                    <a:pt x="24028" y="11429"/>
                  </a:lnTo>
                  <a:lnTo>
                    <a:pt x="28575" y="11429"/>
                  </a:lnTo>
                  <a:lnTo>
                    <a:pt x="28575" y="0"/>
                  </a:lnTo>
                  <a:close/>
                </a:path>
                <a:path w="8122284" h="2433954">
                  <a:moveTo>
                    <a:pt x="8101050" y="0"/>
                  </a:moveTo>
                  <a:lnTo>
                    <a:pt x="28575" y="0"/>
                  </a:lnTo>
                  <a:lnTo>
                    <a:pt x="28575" y="11429"/>
                  </a:lnTo>
                  <a:lnTo>
                    <a:pt x="8098015" y="11429"/>
                  </a:lnTo>
                  <a:lnTo>
                    <a:pt x="8102384" y="13233"/>
                  </a:lnTo>
                  <a:lnTo>
                    <a:pt x="8108810" y="19672"/>
                  </a:lnTo>
                  <a:lnTo>
                    <a:pt x="8110613" y="24028"/>
                  </a:lnTo>
                  <a:lnTo>
                    <a:pt x="8110613" y="2409380"/>
                  </a:lnTo>
                  <a:lnTo>
                    <a:pt x="8108810" y="2413749"/>
                  </a:lnTo>
                  <a:lnTo>
                    <a:pt x="8102384" y="2420175"/>
                  </a:lnTo>
                  <a:lnTo>
                    <a:pt x="8098015" y="2421978"/>
                  </a:lnTo>
                  <a:lnTo>
                    <a:pt x="8116735" y="2421978"/>
                  </a:lnTo>
                  <a:lnTo>
                    <a:pt x="8119033" y="2419680"/>
                  </a:lnTo>
                  <a:lnTo>
                    <a:pt x="8122043" y="2412415"/>
                  </a:lnTo>
                  <a:lnTo>
                    <a:pt x="8122043" y="20993"/>
                  </a:lnTo>
                  <a:lnTo>
                    <a:pt x="8119033" y="13728"/>
                  </a:lnTo>
                  <a:lnTo>
                    <a:pt x="8108314" y="3009"/>
                  </a:lnTo>
                  <a:lnTo>
                    <a:pt x="8101050" y="0"/>
                  </a:lnTo>
                  <a:close/>
                </a:path>
                <a:path w="8122284" h="2433954">
                  <a:moveTo>
                    <a:pt x="8086559" y="22859"/>
                  </a:moveTo>
                  <a:lnTo>
                    <a:pt x="35483" y="22859"/>
                  </a:lnTo>
                  <a:lnTo>
                    <a:pt x="31076" y="24688"/>
                  </a:lnTo>
                  <a:lnTo>
                    <a:pt x="24688" y="31076"/>
                  </a:lnTo>
                  <a:lnTo>
                    <a:pt x="22860" y="35496"/>
                  </a:lnTo>
                  <a:lnTo>
                    <a:pt x="22860" y="2402878"/>
                  </a:lnTo>
                  <a:lnTo>
                    <a:pt x="30530" y="2410548"/>
                  </a:lnTo>
                  <a:lnTo>
                    <a:pt x="8086559" y="2410548"/>
                  </a:lnTo>
                  <a:lnTo>
                    <a:pt x="8090966" y="2408720"/>
                  </a:lnTo>
                  <a:lnTo>
                    <a:pt x="8097354" y="2402344"/>
                  </a:lnTo>
                  <a:lnTo>
                    <a:pt x="8099183" y="2397925"/>
                  </a:lnTo>
                  <a:lnTo>
                    <a:pt x="8099183" y="2393403"/>
                  </a:lnTo>
                  <a:lnTo>
                    <a:pt x="40005" y="2393403"/>
                  </a:lnTo>
                  <a:lnTo>
                    <a:pt x="40005" y="2376258"/>
                  </a:lnTo>
                  <a:lnTo>
                    <a:pt x="57150" y="2376258"/>
                  </a:lnTo>
                  <a:lnTo>
                    <a:pt x="57150" y="57149"/>
                  </a:lnTo>
                  <a:lnTo>
                    <a:pt x="40005" y="57149"/>
                  </a:lnTo>
                  <a:lnTo>
                    <a:pt x="40005" y="40004"/>
                  </a:lnTo>
                  <a:lnTo>
                    <a:pt x="8099183" y="40004"/>
                  </a:lnTo>
                  <a:lnTo>
                    <a:pt x="8099183" y="35496"/>
                  </a:lnTo>
                  <a:lnTo>
                    <a:pt x="8097354" y="31076"/>
                  </a:lnTo>
                  <a:lnTo>
                    <a:pt x="8090966" y="24688"/>
                  </a:lnTo>
                  <a:lnTo>
                    <a:pt x="8086559" y="22859"/>
                  </a:lnTo>
                  <a:close/>
                </a:path>
                <a:path w="8122284" h="2433954">
                  <a:moveTo>
                    <a:pt x="57150" y="2376258"/>
                  </a:moveTo>
                  <a:lnTo>
                    <a:pt x="40005" y="2376258"/>
                  </a:lnTo>
                  <a:lnTo>
                    <a:pt x="40005" y="2393403"/>
                  </a:lnTo>
                  <a:lnTo>
                    <a:pt x="57150" y="2393403"/>
                  </a:lnTo>
                  <a:lnTo>
                    <a:pt x="57150" y="2376258"/>
                  </a:lnTo>
                  <a:close/>
                </a:path>
                <a:path w="8122284" h="2433954">
                  <a:moveTo>
                    <a:pt x="8064893" y="2376258"/>
                  </a:moveTo>
                  <a:lnTo>
                    <a:pt x="57150" y="2376258"/>
                  </a:lnTo>
                  <a:lnTo>
                    <a:pt x="57150" y="2393403"/>
                  </a:lnTo>
                  <a:lnTo>
                    <a:pt x="8064893" y="2393403"/>
                  </a:lnTo>
                  <a:lnTo>
                    <a:pt x="8064893" y="2376258"/>
                  </a:lnTo>
                  <a:close/>
                </a:path>
                <a:path w="8122284" h="2433954">
                  <a:moveTo>
                    <a:pt x="8082038" y="40004"/>
                  </a:moveTo>
                  <a:lnTo>
                    <a:pt x="8064893" y="40004"/>
                  </a:lnTo>
                  <a:lnTo>
                    <a:pt x="8064893" y="2393403"/>
                  </a:lnTo>
                  <a:lnTo>
                    <a:pt x="8082038" y="2393403"/>
                  </a:lnTo>
                  <a:lnTo>
                    <a:pt x="8082038" y="2376258"/>
                  </a:lnTo>
                  <a:lnTo>
                    <a:pt x="8099183" y="2376258"/>
                  </a:lnTo>
                  <a:lnTo>
                    <a:pt x="8099183" y="57149"/>
                  </a:lnTo>
                  <a:lnTo>
                    <a:pt x="8082038" y="57149"/>
                  </a:lnTo>
                  <a:lnTo>
                    <a:pt x="8082038" y="40004"/>
                  </a:lnTo>
                  <a:close/>
                </a:path>
                <a:path w="8122284" h="2433954">
                  <a:moveTo>
                    <a:pt x="8099183" y="2376258"/>
                  </a:moveTo>
                  <a:lnTo>
                    <a:pt x="8082038" y="2376258"/>
                  </a:lnTo>
                  <a:lnTo>
                    <a:pt x="8082038" y="2393403"/>
                  </a:lnTo>
                  <a:lnTo>
                    <a:pt x="8099183" y="2393403"/>
                  </a:lnTo>
                  <a:lnTo>
                    <a:pt x="8099183" y="2376258"/>
                  </a:lnTo>
                  <a:close/>
                </a:path>
                <a:path w="8122284" h="2433954">
                  <a:moveTo>
                    <a:pt x="57150" y="40004"/>
                  </a:moveTo>
                  <a:lnTo>
                    <a:pt x="40005" y="40004"/>
                  </a:lnTo>
                  <a:lnTo>
                    <a:pt x="40005" y="57149"/>
                  </a:lnTo>
                  <a:lnTo>
                    <a:pt x="57150" y="57149"/>
                  </a:lnTo>
                  <a:lnTo>
                    <a:pt x="57150" y="40004"/>
                  </a:lnTo>
                  <a:close/>
                </a:path>
                <a:path w="8122284" h="2433954">
                  <a:moveTo>
                    <a:pt x="8064893" y="40004"/>
                  </a:moveTo>
                  <a:lnTo>
                    <a:pt x="57150" y="40004"/>
                  </a:lnTo>
                  <a:lnTo>
                    <a:pt x="57150" y="57149"/>
                  </a:lnTo>
                  <a:lnTo>
                    <a:pt x="8064893" y="57149"/>
                  </a:lnTo>
                  <a:lnTo>
                    <a:pt x="8064893" y="40004"/>
                  </a:lnTo>
                  <a:close/>
                </a:path>
                <a:path w="8122284" h="2433954">
                  <a:moveTo>
                    <a:pt x="8099183" y="40004"/>
                  </a:moveTo>
                  <a:lnTo>
                    <a:pt x="8082038" y="40004"/>
                  </a:lnTo>
                  <a:lnTo>
                    <a:pt x="8082038" y="57149"/>
                  </a:lnTo>
                  <a:lnTo>
                    <a:pt x="8099183" y="57149"/>
                  </a:lnTo>
                  <a:lnTo>
                    <a:pt x="8099183" y="400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050339" y="1672868"/>
            <a:ext cx="4645660" cy="213804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Son</a:t>
            </a:r>
            <a:r>
              <a:rPr sz="1800" b="1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vertebrados</a:t>
            </a:r>
            <a:r>
              <a:rPr sz="1800" b="1" spc="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acuáticos.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Cuerpo</a:t>
            </a:r>
            <a:r>
              <a:rPr sz="1800" b="1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recubierto</a:t>
            </a:r>
            <a:r>
              <a:rPr sz="18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por</a:t>
            </a:r>
            <a:r>
              <a:rPr sz="1800" b="1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escamas.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Tienen</a:t>
            </a:r>
            <a:r>
              <a:rPr sz="1800" b="1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aletas.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19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Respiran</a:t>
            </a:r>
            <a:r>
              <a:rPr sz="1800" b="1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por</a:t>
            </a:r>
            <a:r>
              <a:rPr sz="18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branquias.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b="1" spc="-20" dirty="0">
                <a:solidFill>
                  <a:srgbClr val="17375E"/>
                </a:solidFill>
                <a:latin typeface="Arial"/>
                <a:cs typeface="Arial"/>
              </a:rPr>
              <a:t>Temperatura</a:t>
            </a:r>
            <a:r>
              <a:rPr sz="1800" b="1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variable.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Ovíparos,</a:t>
            </a:r>
            <a:r>
              <a:rPr sz="180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se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reproducen</a:t>
            </a:r>
            <a:r>
              <a:rPr sz="180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por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 huevos.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Esqueleto</a:t>
            </a:r>
            <a:r>
              <a:rPr sz="1800" b="1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interno</a:t>
            </a:r>
            <a:r>
              <a:rPr sz="180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óseo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o</a:t>
            </a:r>
            <a:r>
              <a:rPr sz="18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cartilaginoso.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767204" y="4224604"/>
            <a:ext cx="6226810" cy="2149475"/>
            <a:chOff x="1767204" y="4224604"/>
            <a:chExt cx="6226810" cy="2149475"/>
          </a:xfrm>
        </p:grpSpPr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67204" y="4224604"/>
              <a:ext cx="2750215" cy="214530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22149" y="4295178"/>
              <a:ext cx="2771687" cy="2078846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2058451" y="6480260"/>
            <a:ext cx="1329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CD5B5"/>
                </a:solidFill>
                <a:latin typeface="Arial MT"/>
                <a:cs typeface="Arial MT"/>
              </a:rPr>
              <a:t>Peces</a:t>
            </a:r>
            <a:r>
              <a:rPr sz="1800" spc="-80" dirty="0">
                <a:solidFill>
                  <a:srgbClr val="FCD5B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óseos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730859" y="6470967"/>
            <a:ext cx="659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CD5B5"/>
                </a:solidFill>
                <a:latin typeface="Arial MT"/>
                <a:cs typeface="Arial MT"/>
              </a:rPr>
              <a:t>P</a:t>
            </a:r>
            <a:r>
              <a:rPr sz="1800" spc="-15" dirty="0">
                <a:solidFill>
                  <a:srgbClr val="FCD5B5"/>
                </a:solidFill>
                <a:latin typeface="Arial MT"/>
                <a:cs typeface="Arial MT"/>
              </a:rPr>
              <a:t>e</a:t>
            </a:r>
            <a:r>
              <a:rPr sz="1800" spc="-5" dirty="0">
                <a:solidFill>
                  <a:srgbClr val="FCD5B5"/>
                </a:solidFill>
                <a:latin typeface="Arial MT"/>
                <a:cs typeface="Arial MT"/>
              </a:rPr>
              <a:t>c</a:t>
            </a:r>
            <a:r>
              <a:rPr sz="1800" spc="-15" dirty="0">
                <a:solidFill>
                  <a:srgbClr val="FCD5B5"/>
                </a:solidFill>
                <a:latin typeface="Arial MT"/>
                <a:cs typeface="Arial MT"/>
              </a:rPr>
              <a:t>e</a:t>
            </a:r>
            <a:r>
              <a:rPr sz="1800" dirty="0">
                <a:solidFill>
                  <a:srgbClr val="FCD5B5"/>
                </a:solidFill>
                <a:latin typeface="Arial MT"/>
                <a:cs typeface="Arial MT"/>
              </a:rPr>
              <a:t>s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21" y="0"/>
            <a:ext cx="9135745" cy="6858000"/>
          </a:xfrm>
          <a:custGeom>
            <a:avLst/>
            <a:gdLst/>
            <a:ahLst/>
            <a:cxnLst/>
            <a:rect l="l" t="t" r="r" b="b"/>
            <a:pathLst>
              <a:path w="9135745" h="6858000">
                <a:moveTo>
                  <a:pt x="9135478" y="0"/>
                </a:moveTo>
                <a:lnTo>
                  <a:pt x="0" y="0"/>
                </a:lnTo>
                <a:lnTo>
                  <a:pt x="0" y="6858000"/>
                </a:lnTo>
                <a:lnTo>
                  <a:pt x="9135478" y="6858000"/>
                </a:lnTo>
                <a:lnTo>
                  <a:pt x="9135478" y="0"/>
                </a:lnTo>
                <a:close/>
              </a:path>
            </a:pathLst>
          </a:custGeom>
          <a:solidFill>
            <a:srgbClr val="3366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25400" y="0"/>
            <a:ext cx="9194800" cy="6908800"/>
            <a:chOff x="-25400" y="0"/>
            <a:chExt cx="9194800" cy="6908800"/>
          </a:xfrm>
        </p:grpSpPr>
        <p:sp>
          <p:nvSpPr>
            <p:cNvPr id="4" name="object 4"/>
            <p:cNvSpPr/>
            <p:nvPr/>
          </p:nvSpPr>
          <p:spPr>
            <a:xfrm>
              <a:off x="8521" y="0"/>
              <a:ext cx="9135745" cy="6858000"/>
            </a:xfrm>
            <a:custGeom>
              <a:avLst/>
              <a:gdLst/>
              <a:ahLst/>
              <a:cxnLst/>
              <a:rect l="l" t="t" r="r" b="b"/>
              <a:pathLst>
                <a:path w="9135745" h="6858000">
                  <a:moveTo>
                    <a:pt x="0" y="0"/>
                  </a:moveTo>
                  <a:lnTo>
                    <a:pt x="9135478" y="0"/>
                  </a:lnTo>
                </a:path>
                <a:path w="9135745" h="6858000">
                  <a:moveTo>
                    <a:pt x="9135478" y="6858000"/>
                  </a:moveTo>
                  <a:lnTo>
                    <a:pt x="0" y="685800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3400" y="0"/>
              <a:ext cx="8610600" cy="6858000"/>
            </a:xfrm>
            <a:custGeom>
              <a:avLst/>
              <a:gdLst/>
              <a:ahLst/>
              <a:cxnLst/>
              <a:rect l="l" t="t" r="r" b="b"/>
              <a:pathLst>
                <a:path w="8610600" h="6858000">
                  <a:moveTo>
                    <a:pt x="8007036" y="0"/>
                  </a:moveTo>
                  <a:lnTo>
                    <a:pt x="603563" y="0"/>
                  </a:lnTo>
                  <a:lnTo>
                    <a:pt x="581612" y="5813"/>
                  </a:lnTo>
                  <a:lnTo>
                    <a:pt x="538281" y="19964"/>
                  </a:lnTo>
                  <a:lnTo>
                    <a:pt x="496058" y="36441"/>
                  </a:lnTo>
                  <a:lnTo>
                    <a:pt x="455018" y="55167"/>
                  </a:lnTo>
                  <a:lnTo>
                    <a:pt x="415237" y="76067"/>
                  </a:lnTo>
                  <a:lnTo>
                    <a:pt x="376792" y="99064"/>
                  </a:lnTo>
                  <a:lnTo>
                    <a:pt x="339758" y="124083"/>
                  </a:lnTo>
                  <a:lnTo>
                    <a:pt x="304212" y="151046"/>
                  </a:lnTo>
                  <a:lnTo>
                    <a:pt x="270231" y="179878"/>
                  </a:lnTo>
                  <a:lnTo>
                    <a:pt x="237890" y="210503"/>
                  </a:lnTo>
                  <a:lnTo>
                    <a:pt x="207265" y="242845"/>
                  </a:lnTo>
                  <a:lnTo>
                    <a:pt x="178432" y="276826"/>
                  </a:lnTo>
                  <a:lnTo>
                    <a:pt x="151469" y="312372"/>
                  </a:lnTo>
                  <a:lnTo>
                    <a:pt x="126451" y="349405"/>
                  </a:lnTo>
                  <a:lnTo>
                    <a:pt x="103453" y="387851"/>
                  </a:lnTo>
                  <a:lnTo>
                    <a:pt x="82553" y="427631"/>
                  </a:lnTo>
                  <a:lnTo>
                    <a:pt x="63827" y="468672"/>
                  </a:lnTo>
                  <a:lnTo>
                    <a:pt x="47350" y="510895"/>
                  </a:lnTo>
                  <a:lnTo>
                    <a:pt x="33199" y="554225"/>
                  </a:lnTo>
                  <a:lnTo>
                    <a:pt x="21451" y="598587"/>
                  </a:lnTo>
                  <a:lnTo>
                    <a:pt x="12180" y="643903"/>
                  </a:lnTo>
                  <a:lnTo>
                    <a:pt x="5464" y="690097"/>
                  </a:lnTo>
                  <a:lnTo>
                    <a:pt x="1378" y="737094"/>
                  </a:lnTo>
                  <a:lnTo>
                    <a:pt x="0" y="784816"/>
                  </a:lnTo>
                  <a:lnTo>
                    <a:pt x="0" y="6045804"/>
                  </a:lnTo>
                  <a:lnTo>
                    <a:pt x="1378" y="6093527"/>
                  </a:lnTo>
                  <a:lnTo>
                    <a:pt x="5464" y="6140523"/>
                  </a:lnTo>
                  <a:lnTo>
                    <a:pt x="12180" y="6186717"/>
                  </a:lnTo>
                  <a:lnTo>
                    <a:pt x="21451" y="6232033"/>
                  </a:lnTo>
                  <a:lnTo>
                    <a:pt x="33199" y="6276394"/>
                  </a:lnTo>
                  <a:lnTo>
                    <a:pt x="47350" y="6319724"/>
                  </a:lnTo>
                  <a:lnTo>
                    <a:pt x="63827" y="6361947"/>
                  </a:lnTo>
                  <a:lnTo>
                    <a:pt x="82553" y="6402986"/>
                  </a:lnTo>
                  <a:lnTo>
                    <a:pt x="103453" y="6442767"/>
                  </a:lnTo>
                  <a:lnTo>
                    <a:pt x="126451" y="6481211"/>
                  </a:lnTo>
                  <a:lnTo>
                    <a:pt x="151469" y="6518244"/>
                  </a:lnTo>
                  <a:lnTo>
                    <a:pt x="178432" y="6553789"/>
                  </a:lnTo>
                  <a:lnTo>
                    <a:pt x="207265" y="6587770"/>
                  </a:lnTo>
                  <a:lnTo>
                    <a:pt x="237890" y="6620111"/>
                  </a:lnTo>
                  <a:lnTo>
                    <a:pt x="270231" y="6650735"/>
                  </a:lnTo>
                  <a:lnTo>
                    <a:pt x="304212" y="6679566"/>
                  </a:lnTo>
                  <a:lnTo>
                    <a:pt x="339758" y="6706529"/>
                  </a:lnTo>
                  <a:lnTo>
                    <a:pt x="376792" y="6731547"/>
                  </a:lnTo>
                  <a:lnTo>
                    <a:pt x="415237" y="6754544"/>
                  </a:lnTo>
                  <a:lnTo>
                    <a:pt x="455018" y="6775443"/>
                  </a:lnTo>
                  <a:lnTo>
                    <a:pt x="496058" y="6794169"/>
                  </a:lnTo>
                  <a:lnTo>
                    <a:pt x="538281" y="6810645"/>
                  </a:lnTo>
                  <a:lnTo>
                    <a:pt x="581612" y="6824796"/>
                  </a:lnTo>
                  <a:lnTo>
                    <a:pt x="625973" y="6836544"/>
                  </a:lnTo>
                  <a:lnTo>
                    <a:pt x="671289" y="6845814"/>
                  </a:lnTo>
                  <a:lnTo>
                    <a:pt x="717483" y="6852530"/>
                  </a:lnTo>
                  <a:lnTo>
                    <a:pt x="764480" y="6856616"/>
                  </a:lnTo>
                  <a:lnTo>
                    <a:pt x="812203" y="6857994"/>
                  </a:lnTo>
                  <a:lnTo>
                    <a:pt x="7798396" y="6857994"/>
                  </a:lnTo>
                  <a:lnTo>
                    <a:pt x="7846119" y="6856616"/>
                  </a:lnTo>
                  <a:lnTo>
                    <a:pt x="7893116" y="6852530"/>
                  </a:lnTo>
                  <a:lnTo>
                    <a:pt x="7939310" y="6845814"/>
                  </a:lnTo>
                  <a:lnTo>
                    <a:pt x="7984626" y="6836544"/>
                  </a:lnTo>
                  <a:lnTo>
                    <a:pt x="8028987" y="6824796"/>
                  </a:lnTo>
                  <a:lnTo>
                    <a:pt x="8072318" y="6810645"/>
                  </a:lnTo>
                  <a:lnTo>
                    <a:pt x="8114541" y="6794169"/>
                  </a:lnTo>
                  <a:lnTo>
                    <a:pt x="8155581" y="6775443"/>
                  </a:lnTo>
                  <a:lnTo>
                    <a:pt x="8195362" y="6754544"/>
                  </a:lnTo>
                  <a:lnTo>
                    <a:pt x="8233807" y="6731547"/>
                  </a:lnTo>
                  <a:lnTo>
                    <a:pt x="8270841" y="6706529"/>
                  </a:lnTo>
                  <a:lnTo>
                    <a:pt x="8306387" y="6679566"/>
                  </a:lnTo>
                  <a:lnTo>
                    <a:pt x="8340368" y="6650735"/>
                  </a:lnTo>
                  <a:lnTo>
                    <a:pt x="8372709" y="6620111"/>
                  </a:lnTo>
                  <a:lnTo>
                    <a:pt x="8403334" y="6587770"/>
                  </a:lnTo>
                  <a:lnTo>
                    <a:pt x="8432167" y="6553789"/>
                  </a:lnTo>
                  <a:lnTo>
                    <a:pt x="8459130" y="6518244"/>
                  </a:lnTo>
                  <a:lnTo>
                    <a:pt x="8484148" y="6481211"/>
                  </a:lnTo>
                  <a:lnTo>
                    <a:pt x="8507146" y="6442767"/>
                  </a:lnTo>
                  <a:lnTo>
                    <a:pt x="8528046" y="6402986"/>
                  </a:lnTo>
                  <a:lnTo>
                    <a:pt x="8546772" y="6361947"/>
                  </a:lnTo>
                  <a:lnTo>
                    <a:pt x="8563249" y="6319724"/>
                  </a:lnTo>
                  <a:lnTo>
                    <a:pt x="8577400" y="6276394"/>
                  </a:lnTo>
                  <a:lnTo>
                    <a:pt x="8589148" y="6232033"/>
                  </a:lnTo>
                  <a:lnTo>
                    <a:pt x="8598419" y="6186717"/>
                  </a:lnTo>
                  <a:lnTo>
                    <a:pt x="8605135" y="6140523"/>
                  </a:lnTo>
                  <a:lnTo>
                    <a:pt x="8609221" y="6093527"/>
                  </a:lnTo>
                  <a:lnTo>
                    <a:pt x="8610600" y="6045804"/>
                  </a:lnTo>
                  <a:lnTo>
                    <a:pt x="8610600" y="784816"/>
                  </a:lnTo>
                  <a:lnTo>
                    <a:pt x="8007036" y="0"/>
                  </a:lnTo>
                  <a:close/>
                </a:path>
                <a:path w="8610600" h="6858000">
                  <a:moveTo>
                    <a:pt x="8610600" y="0"/>
                  </a:moveTo>
                  <a:lnTo>
                    <a:pt x="8007036" y="0"/>
                  </a:lnTo>
                  <a:lnTo>
                    <a:pt x="8028987" y="5813"/>
                  </a:lnTo>
                  <a:lnTo>
                    <a:pt x="8072318" y="19964"/>
                  </a:lnTo>
                  <a:lnTo>
                    <a:pt x="8114541" y="36441"/>
                  </a:lnTo>
                  <a:lnTo>
                    <a:pt x="8155581" y="55167"/>
                  </a:lnTo>
                  <a:lnTo>
                    <a:pt x="8195362" y="76067"/>
                  </a:lnTo>
                  <a:lnTo>
                    <a:pt x="8233807" y="99064"/>
                  </a:lnTo>
                  <a:lnTo>
                    <a:pt x="8270841" y="124083"/>
                  </a:lnTo>
                  <a:lnTo>
                    <a:pt x="8306387" y="151046"/>
                  </a:lnTo>
                  <a:lnTo>
                    <a:pt x="8340368" y="179878"/>
                  </a:lnTo>
                  <a:lnTo>
                    <a:pt x="8372709" y="210503"/>
                  </a:lnTo>
                  <a:lnTo>
                    <a:pt x="8403334" y="242845"/>
                  </a:lnTo>
                  <a:lnTo>
                    <a:pt x="8432167" y="276826"/>
                  </a:lnTo>
                  <a:lnTo>
                    <a:pt x="8459130" y="312372"/>
                  </a:lnTo>
                  <a:lnTo>
                    <a:pt x="8484148" y="349405"/>
                  </a:lnTo>
                  <a:lnTo>
                    <a:pt x="8507146" y="387851"/>
                  </a:lnTo>
                  <a:lnTo>
                    <a:pt x="8528046" y="427631"/>
                  </a:lnTo>
                  <a:lnTo>
                    <a:pt x="8546772" y="468672"/>
                  </a:lnTo>
                  <a:lnTo>
                    <a:pt x="8563249" y="510895"/>
                  </a:lnTo>
                  <a:lnTo>
                    <a:pt x="8577400" y="554225"/>
                  </a:lnTo>
                  <a:lnTo>
                    <a:pt x="8589148" y="598587"/>
                  </a:lnTo>
                  <a:lnTo>
                    <a:pt x="8598419" y="643903"/>
                  </a:lnTo>
                  <a:lnTo>
                    <a:pt x="8605135" y="690097"/>
                  </a:lnTo>
                  <a:lnTo>
                    <a:pt x="8609221" y="737094"/>
                  </a:lnTo>
                  <a:lnTo>
                    <a:pt x="8610600" y="784816"/>
                  </a:lnTo>
                  <a:lnTo>
                    <a:pt x="8610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3400" y="0"/>
              <a:ext cx="8610600" cy="6858000"/>
            </a:xfrm>
            <a:custGeom>
              <a:avLst/>
              <a:gdLst/>
              <a:ahLst/>
              <a:cxnLst/>
              <a:rect l="l" t="t" r="r" b="b"/>
              <a:pathLst>
                <a:path w="8610600" h="6858000">
                  <a:moveTo>
                    <a:pt x="8007036" y="0"/>
                  </a:moveTo>
                  <a:lnTo>
                    <a:pt x="8072318" y="19964"/>
                  </a:lnTo>
                  <a:lnTo>
                    <a:pt x="8114541" y="36441"/>
                  </a:lnTo>
                  <a:lnTo>
                    <a:pt x="8155581" y="55167"/>
                  </a:lnTo>
                  <a:lnTo>
                    <a:pt x="8195362" y="76067"/>
                  </a:lnTo>
                  <a:lnTo>
                    <a:pt x="8233807" y="99064"/>
                  </a:lnTo>
                  <a:lnTo>
                    <a:pt x="8270841" y="124083"/>
                  </a:lnTo>
                  <a:lnTo>
                    <a:pt x="8306387" y="151046"/>
                  </a:lnTo>
                  <a:lnTo>
                    <a:pt x="8340368" y="179878"/>
                  </a:lnTo>
                  <a:lnTo>
                    <a:pt x="8372709" y="210503"/>
                  </a:lnTo>
                  <a:lnTo>
                    <a:pt x="8403334" y="242845"/>
                  </a:lnTo>
                  <a:lnTo>
                    <a:pt x="8432167" y="276826"/>
                  </a:lnTo>
                  <a:lnTo>
                    <a:pt x="8459130" y="312372"/>
                  </a:lnTo>
                  <a:lnTo>
                    <a:pt x="8484148" y="349405"/>
                  </a:lnTo>
                  <a:lnTo>
                    <a:pt x="8507146" y="387851"/>
                  </a:lnTo>
                  <a:lnTo>
                    <a:pt x="8528046" y="427631"/>
                  </a:lnTo>
                  <a:lnTo>
                    <a:pt x="8546772" y="468672"/>
                  </a:lnTo>
                  <a:lnTo>
                    <a:pt x="8563249" y="510895"/>
                  </a:lnTo>
                  <a:lnTo>
                    <a:pt x="8577400" y="554225"/>
                  </a:lnTo>
                  <a:lnTo>
                    <a:pt x="8589148" y="598587"/>
                  </a:lnTo>
                  <a:lnTo>
                    <a:pt x="8598419" y="643903"/>
                  </a:lnTo>
                  <a:lnTo>
                    <a:pt x="8605135" y="690097"/>
                  </a:lnTo>
                  <a:lnTo>
                    <a:pt x="8609221" y="737094"/>
                  </a:lnTo>
                  <a:lnTo>
                    <a:pt x="8610600" y="784816"/>
                  </a:lnTo>
                  <a:lnTo>
                    <a:pt x="8610600" y="6045804"/>
                  </a:lnTo>
                  <a:lnTo>
                    <a:pt x="8609221" y="6093527"/>
                  </a:lnTo>
                  <a:lnTo>
                    <a:pt x="8605135" y="6140523"/>
                  </a:lnTo>
                  <a:lnTo>
                    <a:pt x="8598419" y="6186717"/>
                  </a:lnTo>
                  <a:lnTo>
                    <a:pt x="8589148" y="6232033"/>
                  </a:lnTo>
                  <a:lnTo>
                    <a:pt x="8577400" y="6276394"/>
                  </a:lnTo>
                  <a:lnTo>
                    <a:pt x="8563249" y="6319724"/>
                  </a:lnTo>
                  <a:lnTo>
                    <a:pt x="8546772" y="6361947"/>
                  </a:lnTo>
                  <a:lnTo>
                    <a:pt x="8528046" y="6402986"/>
                  </a:lnTo>
                  <a:lnTo>
                    <a:pt x="8507146" y="6442767"/>
                  </a:lnTo>
                  <a:lnTo>
                    <a:pt x="8484148" y="6481211"/>
                  </a:lnTo>
                  <a:lnTo>
                    <a:pt x="8459130" y="6518244"/>
                  </a:lnTo>
                  <a:lnTo>
                    <a:pt x="8432167" y="6553789"/>
                  </a:lnTo>
                  <a:lnTo>
                    <a:pt x="8403334" y="6587770"/>
                  </a:lnTo>
                  <a:lnTo>
                    <a:pt x="8372709" y="6620111"/>
                  </a:lnTo>
                  <a:lnTo>
                    <a:pt x="8340368" y="6650735"/>
                  </a:lnTo>
                  <a:lnTo>
                    <a:pt x="8306387" y="6679566"/>
                  </a:lnTo>
                  <a:lnTo>
                    <a:pt x="8270841" y="6706529"/>
                  </a:lnTo>
                  <a:lnTo>
                    <a:pt x="8233807" y="6731547"/>
                  </a:lnTo>
                  <a:lnTo>
                    <a:pt x="8195362" y="6754544"/>
                  </a:lnTo>
                  <a:lnTo>
                    <a:pt x="8155581" y="6775443"/>
                  </a:lnTo>
                  <a:lnTo>
                    <a:pt x="8114541" y="6794169"/>
                  </a:lnTo>
                  <a:lnTo>
                    <a:pt x="8072318" y="6810645"/>
                  </a:lnTo>
                  <a:lnTo>
                    <a:pt x="8028987" y="6824796"/>
                  </a:lnTo>
                  <a:lnTo>
                    <a:pt x="7984626" y="6836544"/>
                  </a:lnTo>
                  <a:lnTo>
                    <a:pt x="7939310" y="6845814"/>
                  </a:lnTo>
                  <a:lnTo>
                    <a:pt x="7893116" y="6852530"/>
                  </a:lnTo>
                  <a:lnTo>
                    <a:pt x="7846119" y="6856616"/>
                  </a:lnTo>
                  <a:lnTo>
                    <a:pt x="7798396" y="6857994"/>
                  </a:lnTo>
                  <a:lnTo>
                    <a:pt x="812203" y="6857994"/>
                  </a:lnTo>
                  <a:lnTo>
                    <a:pt x="764480" y="6856616"/>
                  </a:lnTo>
                  <a:lnTo>
                    <a:pt x="717483" y="6852530"/>
                  </a:lnTo>
                  <a:lnTo>
                    <a:pt x="671289" y="6845814"/>
                  </a:lnTo>
                  <a:lnTo>
                    <a:pt x="625973" y="6836544"/>
                  </a:lnTo>
                  <a:lnTo>
                    <a:pt x="581612" y="6824796"/>
                  </a:lnTo>
                  <a:lnTo>
                    <a:pt x="538281" y="6810645"/>
                  </a:lnTo>
                  <a:lnTo>
                    <a:pt x="496058" y="6794169"/>
                  </a:lnTo>
                  <a:lnTo>
                    <a:pt x="455018" y="6775443"/>
                  </a:lnTo>
                  <a:lnTo>
                    <a:pt x="415237" y="6754544"/>
                  </a:lnTo>
                  <a:lnTo>
                    <a:pt x="376792" y="6731547"/>
                  </a:lnTo>
                  <a:lnTo>
                    <a:pt x="339758" y="6706529"/>
                  </a:lnTo>
                  <a:lnTo>
                    <a:pt x="304212" y="6679566"/>
                  </a:lnTo>
                  <a:lnTo>
                    <a:pt x="270231" y="6650735"/>
                  </a:lnTo>
                  <a:lnTo>
                    <a:pt x="237890" y="6620111"/>
                  </a:lnTo>
                  <a:lnTo>
                    <a:pt x="207265" y="6587770"/>
                  </a:lnTo>
                  <a:lnTo>
                    <a:pt x="178432" y="6553789"/>
                  </a:lnTo>
                  <a:lnTo>
                    <a:pt x="151469" y="6518244"/>
                  </a:lnTo>
                  <a:lnTo>
                    <a:pt x="126451" y="6481211"/>
                  </a:lnTo>
                  <a:lnTo>
                    <a:pt x="103453" y="6442767"/>
                  </a:lnTo>
                  <a:lnTo>
                    <a:pt x="82553" y="6402986"/>
                  </a:lnTo>
                  <a:lnTo>
                    <a:pt x="63827" y="6361947"/>
                  </a:lnTo>
                  <a:lnTo>
                    <a:pt x="47350" y="6319724"/>
                  </a:lnTo>
                  <a:lnTo>
                    <a:pt x="33199" y="6276394"/>
                  </a:lnTo>
                  <a:lnTo>
                    <a:pt x="21451" y="6232033"/>
                  </a:lnTo>
                  <a:lnTo>
                    <a:pt x="12180" y="6186717"/>
                  </a:lnTo>
                  <a:lnTo>
                    <a:pt x="5464" y="6140523"/>
                  </a:lnTo>
                  <a:lnTo>
                    <a:pt x="1378" y="6093527"/>
                  </a:lnTo>
                  <a:lnTo>
                    <a:pt x="0" y="6045804"/>
                  </a:lnTo>
                  <a:lnTo>
                    <a:pt x="0" y="784816"/>
                  </a:lnTo>
                  <a:lnTo>
                    <a:pt x="1378" y="737094"/>
                  </a:lnTo>
                  <a:lnTo>
                    <a:pt x="5464" y="690097"/>
                  </a:lnTo>
                  <a:lnTo>
                    <a:pt x="12180" y="643903"/>
                  </a:lnTo>
                  <a:lnTo>
                    <a:pt x="21451" y="598587"/>
                  </a:lnTo>
                  <a:lnTo>
                    <a:pt x="33199" y="554225"/>
                  </a:lnTo>
                  <a:lnTo>
                    <a:pt x="47350" y="510895"/>
                  </a:lnTo>
                  <a:lnTo>
                    <a:pt x="63827" y="468672"/>
                  </a:lnTo>
                  <a:lnTo>
                    <a:pt x="82553" y="427631"/>
                  </a:lnTo>
                  <a:lnTo>
                    <a:pt x="103453" y="387851"/>
                  </a:lnTo>
                  <a:lnTo>
                    <a:pt x="126451" y="349405"/>
                  </a:lnTo>
                  <a:lnTo>
                    <a:pt x="151469" y="312372"/>
                  </a:lnTo>
                  <a:lnTo>
                    <a:pt x="178432" y="276826"/>
                  </a:lnTo>
                  <a:lnTo>
                    <a:pt x="207265" y="242845"/>
                  </a:lnTo>
                  <a:lnTo>
                    <a:pt x="237890" y="210503"/>
                  </a:lnTo>
                  <a:lnTo>
                    <a:pt x="270231" y="179878"/>
                  </a:lnTo>
                  <a:lnTo>
                    <a:pt x="304212" y="151046"/>
                  </a:lnTo>
                  <a:lnTo>
                    <a:pt x="339758" y="124083"/>
                  </a:lnTo>
                  <a:lnTo>
                    <a:pt x="376792" y="99064"/>
                  </a:lnTo>
                  <a:lnTo>
                    <a:pt x="415237" y="76067"/>
                  </a:lnTo>
                  <a:lnTo>
                    <a:pt x="455018" y="55167"/>
                  </a:lnTo>
                  <a:lnTo>
                    <a:pt x="496058" y="36441"/>
                  </a:lnTo>
                  <a:lnTo>
                    <a:pt x="538281" y="19964"/>
                  </a:lnTo>
                  <a:lnTo>
                    <a:pt x="581612" y="5813"/>
                  </a:lnTo>
                  <a:lnTo>
                    <a:pt x="603563" y="0"/>
                  </a:lnTo>
                  <a:lnTo>
                    <a:pt x="8007036" y="0"/>
                  </a:lnTo>
                  <a:lnTo>
                    <a:pt x="8610600" y="0"/>
                  </a:lnTo>
                  <a:lnTo>
                    <a:pt x="8610600" y="784816"/>
                  </a:lnTo>
                  <a:lnTo>
                    <a:pt x="8007036" y="0"/>
                  </a:lnTo>
                </a:path>
              </a:pathLst>
            </a:custGeom>
            <a:ln w="50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621030"/>
            </a:xfrm>
            <a:custGeom>
              <a:avLst/>
              <a:gdLst/>
              <a:ahLst/>
              <a:cxnLst/>
              <a:rect l="l" t="t" r="r" b="b"/>
              <a:pathLst>
                <a:path w="9144000" h="621030">
                  <a:moveTo>
                    <a:pt x="9144000" y="0"/>
                  </a:moveTo>
                  <a:lnTo>
                    <a:pt x="0" y="0"/>
                  </a:lnTo>
                  <a:lnTo>
                    <a:pt x="0" y="620687"/>
                  </a:lnTo>
                  <a:lnTo>
                    <a:pt x="9144000" y="62068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366FF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9144000" cy="621030"/>
            </a:xfrm>
            <a:custGeom>
              <a:avLst/>
              <a:gdLst/>
              <a:ahLst/>
              <a:cxnLst/>
              <a:rect l="l" t="t" r="r" b="b"/>
              <a:pathLst>
                <a:path w="9144000" h="621030">
                  <a:moveTo>
                    <a:pt x="0" y="0"/>
                  </a:moveTo>
                  <a:lnTo>
                    <a:pt x="9144000" y="0"/>
                  </a:lnTo>
                  <a:lnTo>
                    <a:pt x="9144000" y="620687"/>
                  </a:lnTo>
                  <a:lnTo>
                    <a:pt x="0" y="620687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143675" y="0"/>
                  </a:moveTo>
                  <a:lnTo>
                    <a:pt x="0" y="161924"/>
                  </a:lnTo>
                  <a:lnTo>
                    <a:pt x="47891" y="161924"/>
                  </a:lnTo>
                  <a:lnTo>
                    <a:pt x="47891" y="269874"/>
                  </a:lnTo>
                  <a:lnTo>
                    <a:pt x="239445" y="269874"/>
                  </a:lnTo>
                  <a:lnTo>
                    <a:pt x="239445" y="161924"/>
                  </a:lnTo>
                  <a:lnTo>
                    <a:pt x="287337" y="161924"/>
                  </a:lnTo>
                  <a:lnTo>
                    <a:pt x="143675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47891" y="269874"/>
                  </a:moveTo>
                  <a:lnTo>
                    <a:pt x="47891" y="161924"/>
                  </a:lnTo>
                  <a:lnTo>
                    <a:pt x="0" y="161924"/>
                  </a:lnTo>
                  <a:lnTo>
                    <a:pt x="143675" y="0"/>
                  </a:lnTo>
                  <a:lnTo>
                    <a:pt x="287337" y="161924"/>
                  </a:lnTo>
                  <a:lnTo>
                    <a:pt x="239445" y="161924"/>
                  </a:lnTo>
                  <a:lnTo>
                    <a:pt x="239445" y="269874"/>
                  </a:lnTo>
                  <a:lnTo>
                    <a:pt x="47891" y="269874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0"/>
                  </a:moveTo>
                  <a:lnTo>
                    <a:pt x="0" y="130975"/>
                  </a:lnTo>
                  <a:lnTo>
                    <a:pt x="215900" y="261937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261937"/>
                  </a:moveTo>
                  <a:lnTo>
                    <a:pt x="0" y="130975"/>
                  </a:lnTo>
                  <a:lnTo>
                    <a:pt x="215900" y="0"/>
                  </a:lnTo>
                  <a:lnTo>
                    <a:pt x="215900" y="261937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0" y="261937"/>
                  </a:lnTo>
                  <a:lnTo>
                    <a:pt x="215900" y="130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215900" y="130975"/>
                  </a:lnTo>
                  <a:lnTo>
                    <a:pt x="0" y="261937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31125" y="180125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224891" y="0"/>
                  </a:moveTo>
                  <a:lnTo>
                    <a:pt x="134937" y="84137"/>
                  </a:lnTo>
                  <a:lnTo>
                    <a:pt x="44983" y="0"/>
                  </a:lnTo>
                  <a:lnTo>
                    <a:pt x="0" y="42075"/>
                  </a:lnTo>
                  <a:lnTo>
                    <a:pt x="89954" y="126212"/>
                  </a:lnTo>
                  <a:lnTo>
                    <a:pt x="0" y="210350"/>
                  </a:lnTo>
                  <a:lnTo>
                    <a:pt x="44983" y="252425"/>
                  </a:lnTo>
                  <a:lnTo>
                    <a:pt x="134937" y="168275"/>
                  </a:lnTo>
                  <a:lnTo>
                    <a:pt x="224891" y="252425"/>
                  </a:lnTo>
                  <a:lnTo>
                    <a:pt x="269875" y="210350"/>
                  </a:lnTo>
                  <a:lnTo>
                    <a:pt x="179920" y="126212"/>
                  </a:lnTo>
                  <a:lnTo>
                    <a:pt x="269875" y="42075"/>
                  </a:lnTo>
                  <a:lnTo>
                    <a:pt x="224891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31125" y="180125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0" y="210350"/>
                  </a:moveTo>
                  <a:lnTo>
                    <a:pt x="89954" y="126212"/>
                  </a:lnTo>
                  <a:lnTo>
                    <a:pt x="0" y="42075"/>
                  </a:lnTo>
                  <a:lnTo>
                    <a:pt x="44983" y="0"/>
                  </a:lnTo>
                  <a:lnTo>
                    <a:pt x="134937" y="84137"/>
                  </a:lnTo>
                  <a:lnTo>
                    <a:pt x="224891" y="0"/>
                  </a:lnTo>
                  <a:lnTo>
                    <a:pt x="269875" y="42075"/>
                  </a:lnTo>
                  <a:lnTo>
                    <a:pt x="179920" y="126212"/>
                  </a:lnTo>
                  <a:lnTo>
                    <a:pt x="269875" y="210350"/>
                  </a:lnTo>
                  <a:lnTo>
                    <a:pt x="224891" y="252425"/>
                  </a:lnTo>
                  <a:lnTo>
                    <a:pt x="134937" y="168275"/>
                  </a:lnTo>
                  <a:lnTo>
                    <a:pt x="44983" y="252425"/>
                  </a:lnTo>
                  <a:lnTo>
                    <a:pt x="0" y="210350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5172" y="19811"/>
              <a:ext cx="4443984" cy="603504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196742" y="124380"/>
            <a:ext cx="1515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20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259636" y="908723"/>
            <a:ext cx="6503670" cy="528955"/>
            <a:chOff x="1259636" y="908723"/>
            <a:chExt cx="6503670" cy="528955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0347" y="1171955"/>
              <a:ext cx="6502906" cy="26517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9636" y="908723"/>
              <a:ext cx="6264681" cy="525526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342721" y="1028496"/>
            <a:ext cx="1646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solidFill>
                  <a:srgbClr val="FFFFFF"/>
                </a:solidFill>
                <a:latin typeface="SimSun-ExtB"/>
                <a:cs typeface="SimSun-ExtB"/>
              </a:rPr>
              <a:t>Clase</a:t>
            </a:r>
            <a:r>
              <a:rPr sz="1800" spc="-65" dirty="0">
                <a:solidFill>
                  <a:srgbClr val="FFFFFF"/>
                </a:solidFill>
                <a:latin typeface="SimSun-ExtB"/>
                <a:cs typeface="SimSun-ExtB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SimSun-ExtB"/>
                <a:cs typeface="SimSun-ExtB"/>
              </a:rPr>
              <a:t>Anfibios</a:t>
            </a:r>
            <a:endParaRPr sz="1800">
              <a:latin typeface="SimSun-ExtB"/>
              <a:cs typeface="SimSun-ExtB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39724" y="1568196"/>
            <a:ext cx="8304530" cy="3004185"/>
            <a:chOff x="839724" y="1568196"/>
            <a:chExt cx="8304530" cy="3004185"/>
          </a:xfrm>
        </p:grpSpPr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9724" y="1568196"/>
              <a:ext cx="8304275" cy="300380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1600" y="1700809"/>
              <a:ext cx="8064893" cy="273630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943025" y="1672233"/>
              <a:ext cx="8122284" cy="2794000"/>
            </a:xfrm>
            <a:custGeom>
              <a:avLst/>
              <a:gdLst/>
              <a:ahLst/>
              <a:cxnLst/>
              <a:rect l="l" t="t" r="r" b="b"/>
              <a:pathLst>
                <a:path w="8122284" h="2794000">
                  <a:moveTo>
                    <a:pt x="28575" y="0"/>
                  </a:moveTo>
                  <a:lnTo>
                    <a:pt x="20993" y="0"/>
                  </a:lnTo>
                  <a:lnTo>
                    <a:pt x="13728" y="3009"/>
                  </a:lnTo>
                  <a:lnTo>
                    <a:pt x="3009" y="13728"/>
                  </a:lnTo>
                  <a:lnTo>
                    <a:pt x="0" y="20993"/>
                  </a:lnTo>
                  <a:lnTo>
                    <a:pt x="0" y="2772460"/>
                  </a:lnTo>
                  <a:lnTo>
                    <a:pt x="3009" y="2779725"/>
                  </a:lnTo>
                  <a:lnTo>
                    <a:pt x="13728" y="2790443"/>
                  </a:lnTo>
                  <a:lnTo>
                    <a:pt x="20993" y="2793453"/>
                  </a:lnTo>
                  <a:lnTo>
                    <a:pt x="8101050" y="2793453"/>
                  </a:lnTo>
                  <a:lnTo>
                    <a:pt x="8108314" y="2790443"/>
                  </a:lnTo>
                  <a:lnTo>
                    <a:pt x="8116735" y="2782023"/>
                  </a:lnTo>
                  <a:lnTo>
                    <a:pt x="24028" y="2782023"/>
                  </a:lnTo>
                  <a:lnTo>
                    <a:pt x="19672" y="2780220"/>
                  </a:lnTo>
                  <a:lnTo>
                    <a:pt x="13233" y="2773781"/>
                  </a:lnTo>
                  <a:lnTo>
                    <a:pt x="11430" y="2769425"/>
                  </a:lnTo>
                  <a:lnTo>
                    <a:pt x="11430" y="24028"/>
                  </a:lnTo>
                  <a:lnTo>
                    <a:pt x="13233" y="19672"/>
                  </a:lnTo>
                  <a:lnTo>
                    <a:pt x="19672" y="13233"/>
                  </a:lnTo>
                  <a:lnTo>
                    <a:pt x="24028" y="11429"/>
                  </a:lnTo>
                  <a:lnTo>
                    <a:pt x="28575" y="11429"/>
                  </a:lnTo>
                  <a:lnTo>
                    <a:pt x="28575" y="0"/>
                  </a:lnTo>
                  <a:close/>
                </a:path>
                <a:path w="8122284" h="2794000">
                  <a:moveTo>
                    <a:pt x="8101050" y="0"/>
                  </a:moveTo>
                  <a:lnTo>
                    <a:pt x="28575" y="0"/>
                  </a:lnTo>
                  <a:lnTo>
                    <a:pt x="28575" y="11429"/>
                  </a:lnTo>
                  <a:lnTo>
                    <a:pt x="8098015" y="11429"/>
                  </a:lnTo>
                  <a:lnTo>
                    <a:pt x="8102384" y="13233"/>
                  </a:lnTo>
                  <a:lnTo>
                    <a:pt x="8108810" y="19672"/>
                  </a:lnTo>
                  <a:lnTo>
                    <a:pt x="8110613" y="24028"/>
                  </a:lnTo>
                  <a:lnTo>
                    <a:pt x="8110613" y="2769425"/>
                  </a:lnTo>
                  <a:lnTo>
                    <a:pt x="8108810" y="2773781"/>
                  </a:lnTo>
                  <a:lnTo>
                    <a:pt x="8102384" y="2780220"/>
                  </a:lnTo>
                  <a:lnTo>
                    <a:pt x="8098015" y="2782023"/>
                  </a:lnTo>
                  <a:lnTo>
                    <a:pt x="8116735" y="2782023"/>
                  </a:lnTo>
                  <a:lnTo>
                    <a:pt x="8119033" y="2779725"/>
                  </a:lnTo>
                  <a:lnTo>
                    <a:pt x="8122043" y="2772460"/>
                  </a:lnTo>
                  <a:lnTo>
                    <a:pt x="8122043" y="20993"/>
                  </a:lnTo>
                  <a:lnTo>
                    <a:pt x="8119033" y="13728"/>
                  </a:lnTo>
                  <a:lnTo>
                    <a:pt x="8108314" y="3009"/>
                  </a:lnTo>
                  <a:lnTo>
                    <a:pt x="8101050" y="0"/>
                  </a:lnTo>
                  <a:close/>
                </a:path>
                <a:path w="8122284" h="2794000">
                  <a:moveTo>
                    <a:pt x="8086559" y="22859"/>
                  </a:moveTo>
                  <a:lnTo>
                    <a:pt x="35483" y="22859"/>
                  </a:lnTo>
                  <a:lnTo>
                    <a:pt x="31076" y="24688"/>
                  </a:lnTo>
                  <a:lnTo>
                    <a:pt x="24688" y="31076"/>
                  </a:lnTo>
                  <a:lnTo>
                    <a:pt x="22865" y="35483"/>
                  </a:lnTo>
                  <a:lnTo>
                    <a:pt x="22860" y="2762923"/>
                  </a:lnTo>
                  <a:lnTo>
                    <a:pt x="30530" y="2770593"/>
                  </a:lnTo>
                  <a:lnTo>
                    <a:pt x="8086559" y="2770593"/>
                  </a:lnTo>
                  <a:lnTo>
                    <a:pt x="8090966" y="2768765"/>
                  </a:lnTo>
                  <a:lnTo>
                    <a:pt x="8097354" y="2762377"/>
                  </a:lnTo>
                  <a:lnTo>
                    <a:pt x="8099183" y="2757970"/>
                  </a:lnTo>
                  <a:lnTo>
                    <a:pt x="8099183" y="2753448"/>
                  </a:lnTo>
                  <a:lnTo>
                    <a:pt x="40005" y="2753448"/>
                  </a:lnTo>
                  <a:lnTo>
                    <a:pt x="40005" y="2736303"/>
                  </a:lnTo>
                  <a:lnTo>
                    <a:pt x="57150" y="2736303"/>
                  </a:lnTo>
                  <a:lnTo>
                    <a:pt x="57150" y="57149"/>
                  </a:lnTo>
                  <a:lnTo>
                    <a:pt x="40005" y="57149"/>
                  </a:lnTo>
                  <a:lnTo>
                    <a:pt x="40005" y="40004"/>
                  </a:lnTo>
                  <a:lnTo>
                    <a:pt x="8099183" y="40005"/>
                  </a:lnTo>
                  <a:lnTo>
                    <a:pt x="8099183" y="35483"/>
                  </a:lnTo>
                  <a:lnTo>
                    <a:pt x="8097354" y="31076"/>
                  </a:lnTo>
                  <a:lnTo>
                    <a:pt x="8090966" y="24688"/>
                  </a:lnTo>
                  <a:lnTo>
                    <a:pt x="8086559" y="22859"/>
                  </a:lnTo>
                  <a:close/>
                </a:path>
                <a:path w="8122284" h="2794000">
                  <a:moveTo>
                    <a:pt x="57150" y="2736303"/>
                  </a:moveTo>
                  <a:lnTo>
                    <a:pt x="40005" y="2736303"/>
                  </a:lnTo>
                  <a:lnTo>
                    <a:pt x="40005" y="2753448"/>
                  </a:lnTo>
                  <a:lnTo>
                    <a:pt x="57150" y="2753448"/>
                  </a:lnTo>
                  <a:lnTo>
                    <a:pt x="57150" y="2736303"/>
                  </a:lnTo>
                  <a:close/>
                </a:path>
                <a:path w="8122284" h="2794000">
                  <a:moveTo>
                    <a:pt x="8064893" y="2736303"/>
                  </a:moveTo>
                  <a:lnTo>
                    <a:pt x="57150" y="2736303"/>
                  </a:lnTo>
                  <a:lnTo>
                    <a:pt x="57150" y="2753448"/>
                  </a:lnTo>
                  <a:lnTo>
                    <a:pt x="8064893" y="2753448"/>
                  </a:lnTo>
                  <a:lnTo>
                    <a:pt x="8064893" y="2736303"/>
                  </a:lnTo>
                  <a:close/>
                </a:path>
                <a:path w="8122284" h="2794000">
                  <a:moveTo>
                    <a:pt x="8082038" y="40004"/>
                  </a:moveTo>
                  <a:lnTo>
                    <a:pt x="8064893" y="40004"/>
                  </a:lnTo>
                  <a:lnTo>
                    <a:pt x="8064893" y="2753448"/>
                  </a:lnTo>
                  <a:lnTo>
                    <a:pt x="8082038" y="2753448"/>
                  </a:lnTo>
                  <a:lnTo>
                    <a:pt x="8082038" y="2736303"/>
                  </a:lnTo>
                  <a:lnTo>
                    <a:pt x="8099183" y="2736303"/>
                  </a:lnTo>
                  <a:lnTo>
                    <a:pt x="8099183" y="57149"/>
                  </a:lnTo>
                  <a:lnTo>
                    <a:pt x="8082038" y="57149"/>
                  </a:lnTo>
                  <a:lnTo>
                    <a:pt x="8082038" y="40004"/>
                  </a:lnTo>
                  <a:close/>
                </a:path>
                <a:path w="8122284" h="2794000">
                  <a:moveTo>
                    <a:pt x="8099183" y="2736303"/>
                  </a:moveTo>
                  <a:lnTo>
                    <a:pt x="8082038" y="2736303"/>
                  </a:lnTo>
                  <a:lnTo>
                    <a:pt x="8082038" y="2753448"/>
                  </a:lnTo>
                  <a:lnTo>
                    <a:pt x="8099183" y="2753448"/>
                  </a:lnTo>
                  <a:lnTo>
                    <a:pt x="8099183" y="2736303"/>
                  </a:lnTo>
                  <a:close/>
                </a:path>
                <a:path w="8122284" h="2794000">
                  <a:moveTo>
                    <a:pt x="57150" y="40004"/>
                  </a:moveTo>
                  <a:lnTo>
                    <a:pt x="40005" y="40004"/>
                  </a:lnTo>
                  <a:lnTo>
                    <a:pt x="40005" y="57149"/>
                  </a:lnTo>
                  <a:lnTo>
                    <a:pt x="57150" y="57149"/>
                  </a:lnTo>
                  <a:lnTo>
                    <a:pt x="57150" y="40004"/>
                  </a:lnTo>
                  <a:close/>
                </a:path>
                <a:path w="8122284" h="2794000">
                  <a:moveTo>
                    <a:pt x="8064893" y="40004"/>
                  </a:moveTo>
                  <a:lnTo>
                    <a:pt x="57150" y="40004"/>
                  </a:lnTo>
                  <a:lnTo>
                    <a:pt x="57150" y="57149"/>
                  </a:lnTo>
                  <a:lnTo>
                    <a:pt x="8064893" y="57149"/>
                  </a:lnTo>
                  <a:lnTo>
                    <a:pt x="8064893" y="40004"/>
                  </a:lnTo>
                  <a:close/>
                </a:path>
                <a:path w="8122284" h="2794000">
                  <a:moveTo>
                    <a:pt x="8099183" y="40005"/>
                  </a:moveTo>
                  <a:lnTo>
                    <a:pt x="8082038" y="40004"/>
                  </a:lnTo>
                  <a:lnTo>
                    <a:pt x="8082038" y="57149"/>
                  </a:lnTo>
                  <a:lnTo>
                    <a:pt x="8099183" y="57149"/>
                  </a:lnTo>
                  <a:lnTo>
                    <a:pt x="8099183" y="400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050110" y="1672868"/>
            <a:ext cx="7807325" cy="263144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31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Son</a:t>
            </a:r>
            <a:r>
              <a:rPr sz="180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vertebrados</a:t>
            </a:r>
            <a:r>
              <a:rPr sz="1800" b="1" spc="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que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pueden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 vivir</a:t>
            </a:r>
            <a:r>
              <a:rPr sz="1800" b="1" spc="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en</a:t>
            </a:r>
            <a:r>
              <a:rPr sz="180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medio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 terrestre</a:t>
            </a:r>
            <a:r>
              <a:rPr sz="1800" b="1" spc="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pero</a:t>
            </a:r>
            <a:r>
              <a:rPr sz="180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húmedos.</a:t>
            </a:r>
            <a:endParaRPr sz="1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Su</a:t>
            </a:r>
            <a:r>
              <a:rPr sz="1800" b="1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piel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es</a:t>
            </a:r>
            <a:r>
              <a:rPr sz="1800" b="1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desnuda</a:t>
            </a:r>
            <a:r>
              <a:rPr sz="18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y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necesita</a:t>
            </a:r>
            <a:r>
              <a:rPr sz="1800" b="1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humedad.</a:t>
            </a:r>
            <a:endParaRPr sz="1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Regresan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al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agua</a:t>
            </a:r>
            <a:r>
              <a:rPr sz="180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para</a:t>
            </a:r>
            <a:r>
              <a:rPr sz="180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la</a:t>
            </a:r>
            <a:r>
              <a:rPr sz="180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reproducción.</a:t>
            </a:r>
            <a:endParaRPr sz="1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19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Tienen</a:t>
            </a:r>
            <a:r>
              <a:rPr sz="1800" b="1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cuatro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patas</a:t>
            </a:r>
            <a:r>
              <a:rPr sz="180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de</a:t>
            </a:r>
            <a:r>
              <a:rPr sz="180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tipo</a:t>
            </a:r>
            <a:r>
              <a:rPr sz="18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mano.</a:t>
            </a:r>
            <a:r>
              <a:rPr sz="18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632523"/>
                </a:solidFill>
                <a:latin typeface="Arial"/>
                <a:cs typeface="Arial"/>
              </a:rPr>
              <a:t>Tetrápodos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Son</a:t>
            </a:r>
            <a:r>
              <a:rPr sz="1800" b="1" spc="-6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ectotermos.</a:t>
            </a:r>
            <a:endParaRPr sz="1800">
              <a:latin typeface="Arial"/>
              <a:cs typeface="Arial"/>
            </a:endParaRPr>
          </a:p>
          <a:p>
            <a:pPr marL="355600" marR="805180" indent="-342900">
              <a:lnSpc>
                <a:spcPts val="1939"/>
              </a:lnSpc>
              <a:spcBef>
                <a:spcPts val="459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b="1" spc="-30" dirty="0">
                <a:solidFill>
                  <a:srgbClr val="17375E"/>
                </a:solidFill>
                <a:latin typeface="Arial"/>
                <a:cs typeface="Arial"/>
              </a:rPr>
              <a:t>Al</a:t>
            </a:r>
            <a:r>
              <a:rPr sz="1800" b="1" spc="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principio</a:t>
            </a:r>
            <a:r>
              <a:rPr sz="180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su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respiración</a:t>
            </a:r>
            <a:r>
              <a:rPr sz="1800" b="1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es</a:t>
            </a:r>
            <a:r>
              <a:rPr sz="1800" b="1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branquial,</a:t>
            </a:r>
            <a:r>
              <a:rPr sz="180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después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pulmonar</a:t>
            </a:r>
            <a:r>
              <a:rPr sz="18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y </a:t>
            </a:r>
            <a:r>
              <a:rPr sz="1800" b="1" spc="-484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cutánea.</a:t>
            </a:r>
            <a:endParaRPr sz="1800">
              <a:latin typeface="Arial"/>
              <a:cs typeface="Arial"/>
            </a:endParaRPr>
          </a:p>
          <a:p>
            <a:pPr marL="355600" marR="43815" indent="-343535">
              <a:lnSpc>
                <a:spcPts val="1939"/>
              </a:lnSpc>
              <a:spcBef>
                <a:spcPts val="44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Se</a:t>
            </a:r>
            <a:r>
              <a:rPr sz="18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reproducen</a:t>
            </a:r>
            <a:r>
              <a:rPr sz="180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por</a:t>
            </a:r>
            <a:r>
              <a:rPr sz="18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huevos,</a:t>
            </a:r>
            <a:r>
              <a:rPr sz="1800" b="1" spc="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normalmente</a:t>
            </a:r>
            <a:r>
              <a:rPr sz="1800" b="1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con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fecundación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 externa</a:t>
            </a:r>
            <a:r>
              <a:rPr sz="1800" b="1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y </a:t>
            </a:r>
            <a:r>
              <a:rPr sz="1800" b="1" spc="-484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al</a:t>
            </a:r>
            <a:r>
              <a:rPr sz="18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crecer</a:t>
            </a:r>
            <a:r>
              <a:rPr sz="1800" b="1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sufren</a:t>
            </a:r>
            <a:r>
              <a:rPr sz="180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metamorfosis.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87232" y="4585404"/>
            <a:ext cx="8456930" cy="1727835"/>
            <a:chOff x="687232" y="4585404"/>
            <a:chExt cx="8456930" cy="1727835"/>
          </a:xfrm>
        </p:grpSpPr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10398" y="4587478"/>
              <a:ext cx="1828799" cy="165099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98856" y="4585404"/>
              <a:ext cx="2245144" cy="163360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7232" y="4656800"/>
              <a:ext cx="1634198" cy="165618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16392" y="4658004"/>
              <a:ext cx="2520274" cy="1575155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6407815" y="6326952"/>
            <a:ext cx="935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Urodelos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253832" y="6336243"/>
            <a:ext cx="747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Anuros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21" y="0"/>
            <a:ext cx="9135745" cy="6858000"/>
          </a:xfrm>
          <a:custGeom>
            <a:avLst/>
            <a:gdLst/>
            <a:ahLst/>
            <a:cxnLst/>
            <a:rect l="l" t="t" r="r" b="b"/>
            <a:pathLst>
              <a:path w="9135745" h="6858000">
                <a:moveTo>
                  <a:pt x="9135478" y="0"/>
                </a:moveTo>
                <a:lnTo>
                  <a:pt x="0" y="0"/>
                </a:lnTo>
                <a:lnTo>
                  <a:pt x="0" y="6858000"/>
                </a:lnTo>
                <a:lnTo>
                  <a:pt x="9135478" y="6858000"/>
                </a:lnTo>
                <a:lnTo>
                  <a:pt x="9135478" y="0"/>
                </a:lnTo>
                <a:close/>
              </a:path>
            </a:pathLst>
          </a:custGeom>
          <a:solidFill>
            <a:srgbClr val="3366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25400" y="0"/>
            <a:ext cx="9194800" cy="6908800"/>
            <a:chOff x="-25400" y="0"/>
            <a:chExt cx="9194800" cy="6908800"/>
          </a:xfrm>
        </p:grpSpPr>
        <p:sp>
          <p:nvSpPr>
            <p:cNvPr id="4" name="object 4"/>
            <p:cNvSpPr/>
            <p:nvPr/>
          </p:nvSpPr>
          <p:spPr>
            <a:xfrm>
              <a:off x="8521" y="0"/>
              <a:ext cx="9135745" cy="6858000"/>
            </a:xfrm>
            <a:custGeom>
              <a:avLst/>
              <a:gdLst/>
              <a:ahLst/>
              <a:cxnLst/>
              <a:rect l="l" t="t" r="r" b="b"/>
              <a:pathLst>
                <a:path w="9135745" h="6858000">
                  <a:moveTo>
                    <a:pt x="0" y="0"/>
                  </a:moveTo>
                  <a:lnTo>
                    <a:pt x="9135478" y="0"/>
                  </a:lnTo>
                </a:path>
                <a:path w="9135745" h="6858000">
                  <a:moveTo>
                    <a:pt x="9135478" y="6858000"/>
                  </a:moveTo>
                  <a:lnTo>
                    <a:pt x="0" y="685800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3400" y="0"/>
              <a:ext cx="8610600" cy="6858000"/>
            </a:xfrm>
            <a:custGeom>
              <a:avLst/>
              <a:gdLst/>
              <a:ahLst/>
              <a:cxnLst/>
              <a:rect l="l" t="t" r="r" b="b"/>
              <a:pathLst>
                <a:path w="8610600" h="6858000">
                  <a:moveTo>
                    <a:pt x="8007036" y="0"/>
                  </a:moveTo>
                  <a:lnTo>
                    <a:pt x="603563" y="0"/>
                  </a:lnTo>
                  <a:lnTo>
                    <a:pt x="581612" y="5813"/>
                  </a:lnTo>
                  <a:lnTo>
                    <a:pt x="538281" y="19964"/>
                  </a:lnTo>
                  <a:lnTo>
                    <a:pt x="496058" y="36441"/>
                  </a:lnTo>
                  <a:lnTo>
                    <a:pt x="455018" y="55167"/>
                  </a:lnTo>
                  <a:lnTo>
                    <a:pt x="415237" y="76067"/>
                  </a:lnTo>
                  <a:lnTo>
                    <a:pt x="376792" y="99064"/>
                  </a:lnTo>
                  <a:lnTo>
                    <a:pt x="339758" y="124083"/>
                  </a:lnTo>
                  <a:lnTo>
                    <a:pt x="304212" y="151046"/>
                  </a:lnTo>
                  <a:lnTo>
                    <a:pt x="270231" y="179878"/>
                  </a:lnTo>
                  <a:lnTo>
                    <a:pt x="237890" y="210503"/>
                  </a:lnTo>
                  <a:lnTo>
                    <a:pt x="207265" y="242845"/>
                  </a:lnTo>
                  <a:lnTo>
                    <a:pt x="178432" y="276826"/>
                  </a:lnTo>
                  <a:lnTo>
                    <a:pt x="151469" y="312372"/>
                  </a:lnTo>
                  <a:lnTo>
                    <a:pt x="126451" y="349405"/>
                  </a:lnTo>
                  <a:lnTo>
                    <a:pt x="103453" y="387851"/>
                  </a:lnTo>
                  <a:lnTo>
                    <a:pt x="82553" y="427631"/>
                  </a:lnTo>
                  <a:lnTo>
                    <a:pt x="63827" y="468672"/>
                  </a:lnTo>
                  <a:lnTo>
                    <a:pt x="47350" y="510895"/>
                  </a:lnTo>
                  <a:lnTo>
                    <a:pt x="33199" y="554225"/>
                  </a:lnTo>
                  <a:lnTo>
                    <a:pt x="21451" y="598587"/>
                  </a:lnTo>
                  <a:lnTo>
                    <a:pt x="12180" y="643903"/>
                  </a:lnTo>
                  <a:lnTo>
                    <a:pt x="5464" y="690097"/>
                  </a:lnTo>
                  <a:lnTo>
                    <a:pt x="1378" y="737094"/>
                  </a:lnTo>
                  <a:lnTo>
                    <a:pt x="0" y="784816"/>
                  </a:lnTo>
                  <a:lnTo>
                    <a:pt x="0" y="6045804"/>
                  </a:lnTo>
                  <a:lnTo>
                    <a:pt x="1378" y="6093527"/>
                  </a:lnTo>
                  <a:lnTo>
                    <a:pt x="5464" y="6140523"/>
                  </a:lnTo>
                  <a:lnTo>
                    <a:pt x="12180" y="6186717"/>
                  </a:lnTo>
                  <a:lnTo>
                    <a:pt x="21451" y="6232033"/>
                  </a:lnTo>
                  <a:lnTo>
                    <a:pt x="33199" y="6276394"/>
                  </a:lnTo>
                  <a:lnTo>
                    <a:pt x="47350" y="6319724"/>
                  </a:lnTo>
                  <a:lnTo>
                    <a:pt x="63827" y="6361947"/>
                  </a:lnTo>
                  <a:lnTo>
                    <a:pt x="82553" y="6402986"/>
                  </a:lnTo>
                  <a:lnTo>
                    <a:pt x="103453" y="6442767"/>
                  </a:lnTo>
                  <a:lnTo>
                    <a:pt x="126451" y="6481211"/>
                  </a:lnTo>
                  <a:lnTo>
                    <a:pt x="151469" y="6518244"/>
                  </a:lnTo>
                  <a:lnTo>
                    <a:pt x="178432" y="6553789"/>
                  </a:lnTo>
                  <a:lnTo>
                    <a:pt x="207265" y="6587770"/>
                  </a:lnTo>
                  <a:lnTo>
                    <a:pt x="237890" y="6620111"/>
                  </a:lnTo>
                  <a:lnTo>
                    <a:pt x="270231" y="6650735"/>
                  </a:lnTo>
                  <a:lnTo>
                    <a:pt x="304212" y="6679566"/>
                  </a:lnTo>
                  <a:lnTo>
                    <a:pt x="339758" y="6706529"/>
                  </a:lnTo>
                  <a:lnTo>
                    <a:pt x="376792" y="6731547"/>
                  </a:lnTo>
                  <a:lnTo>
                    <a:pt x="415237" y="6754544"/>
                  </a:lnTo>
                  <a:lnTo>
                    <a:pt x="455018" y="6775443"/>
                  </a:lnTo>
                  <a:lnTo>
                    <a:pt x="496058" y="6794169"/>
                  </a:lnTo>
                  <a:lnTo>
                    <a:pt x="538281" y="6810645"/>
                  </a:lnTo>
                  <a:lnTo>
                    <a:pt x="581612" y="6824796"/>
                  </a:lnTo>
                  <a:lnTo>
                    <a:pt x="625973" y="6836544"/>
                  </a:lnTo>
                  <a:lnTo>
                    <a:pt x="671289" y="6845814"/>
                  </a:lnTo>
                  <a:lnTo>
                    <a:pt x="717483" y="6852530"/>
                  </a:lnTo>
                  <a:lnTo>
                    <a:pt x="764480" y="6856616"/>
                  </a:lnTo>
                  <a:lnTo>
                    <a:pt x="812203" y="6857994"/>
                  </a:lnTo>
                  <a:lnTo>
                    <a:pt x="7798396" y="6857994"/>
                  </a:lnTo>
                  <a:lnTo>
                    <a:pt x="7846119" y="6856616"/>
                  </a:lnTo>
                  <a:lnTo>
                    <a:pt x="7893116" y="6852530"/>
                  </a:lnTo>
                  <a:lnTo>
                    <a:pt x="7939310" y="6845814"/>
                  </a:lnTo>
                  <a:lnTo>
                    <a:pt x="7984626" y="6836544"/>
                  </a:lnTo>
                  <a:lnTo>
                    <a:pt x="8028987" y="6824796"/>
                  </a:lnTo>
                  <a:lnTo>
                    <a:pt x="8072318" y="6810645"/>
                  </a:lnTo>
                  <a:lnTo>
                    <a:pt x="8114541" y="6794169"/>
                  </a:lnTo>
                  <a:lnTo>
                    <a:pt x="8155581" y="6775443"/>
                  </a:lnTo>
                  <a:lnTo>
                    <a:pt x="8195362" y="6754544"/>
                  </a:lnTo>
                  <a:lnTo>
                    <a:pt x="8233807" y="6731547"/>
                  </a:lnTo>
                  <a:lnTo>
                    <a:pt x="8270841" y="6706529"/>
                  </a:lnTo>
                  <a:lnTo>
                    <a:pt x="8306387" y="6679566"/>
                  </a:lnTo>
                  <a:lnTo>
                    <a:pt x="8340368" y="6650735"/>
                  </a:lnTo>
                  <a:lnTo>
                    <a:pt x="8372709" y="6620111"/>
                  </a:lnTo>
                  <a:lnTo>
                    <a:pt x="8403334" y="6587770"/>
                  </a:lnTo>
                  <a:lnTo>
                    <a:pt x="8432167" y="6553789"/>
                  </a:lnTo>
                  <a:lnTo>
                    <a:pt x="8459130" y="6518244"/>
                  </a:lnTo>
                  <a:lnTo>
                    <a:pt x="8484148" y="6481211"/>
                  </a:lnTo>
                  <a:lnTo>
                    <a:pt x="8507146" y="6442767"/>
                  </a:lnTo>
                  <a:lnTo>
                    <a:pt x="8528046" y="6402986"/>
                  </a:lnTo>
                  <a:lnTo>
                    <a:pt x="8546772" y="6361947"/>
                  </a:lnTo>
                  <a:lnTo>
                    <a:pt x="8563249" y="6319724"/>
                  </a:lnTo>
                  <a:lnTo>
                    <a:pt x="8577400" y="6276394"/>
                  </a:lnTo>
                  <a:lnTo>
                    <a:pt x="8589148" y="6232033"/>
                  </a:lnTo>
                  <a:lnTo>
                    <a:pt x="8598419" y="6186717"/>
                  </a:lnTo>
                  <a:lnTo>
                    <a:pt x="8605135" y="6140523"/>
                  </a:lnTo>
                  <a:lnTo>
                    <a:pt x="8609221" y="6093527"/>
                  </a:lnTo>
                  <a:lnTo>
                    <a:pt x="8610600" y="6045804"/>
                  </a:lnTo>
                  <a:lnTo>
                    <a:pt x="8610600" y="784816"/>
                  </a:lnTo>
                  <a:lnTo>
                    <a:pt x="8007036" y="0"/>
                  </a:lnTo>
                  <a:close/>
                </a:path>
                <a:path w="8610600" h="6858000">
                  <a:moveTo>
                    <a:pt x="8610600" y="0"/>
                  </a:moveTo>
                  <a:lnTo>
                    <a:pt x="8007036" y="0"/>
                  </a:lnTo>
                  <a:lnTo>
                    <a:pt x="8028987" y="5813"/>
                  </a:lnTo>
                  <a:lnTo>
                    <a:pt x="8072318" y="19964"/>
                  </a:lnTo>
                  <a:lnTo>
                    <a:pt x="8114541" y="36441"/>
                  </a:lnTo>
                  <a:lnTo>
                    <a:pt x="8155581" y="55167"/>
                  </a:lnTo>
                  <a:lnTo>
                    <a:pt x="8195362" y="76067"/>
                  </a:lnTo>
                  <a:lnTo>
                    <a:pt x="8233807" y="99064"/>
                  </a:lnTo>
                  <a:lnTo>
                    <a:pt x="8270841" y="124083"/>
                  </a:lnTo>
                  <a:lnTo>
                    <a:pt x="8306387" y="151046"/>
                  </a:lnTo>
                  <a:lnTo>
                    <a:pt x="8340368" y="179878"/>
                  </a:lnTo>
                  <a:lnTo>
                    <a:pt x="8372709" y="210503"/>
                  </a:lnTo>
                  <a:lnTo>
                    <a:pt x="8403334" y="242845"/>
                  </a:lnTo>
                  <a:lnTo>
                    <a:pt x="8432167" y="276826"/>
                  </a:lnTo>
                  <a:lnTo>
                    <a:pt x="8459130" y="312372"/>
                  </a:lnTo>
                  <a:lnTo>
                    <a:pt x="8484148" y="349405"/>
                  </a:lnTo>
                  <a:lnTo>
                    <a:pt x="8507146" y="387851"/>
                  </a:lnTo>
                  <a:lnTo>
                    <a:pt x="8528046" y="427631"/>
                  </a:lnTo>
                  <a:lnTo>
                    <a:pt x="8546772" y="468672"/>
                  </a:lnTo>
                  <a:lnTo>
                    <a:pt x="8563249" y="510895"/>
                  </a:lnTo>
                  <a:lnTo>
                    <a:pt x="8577400" y="554225"/>
                  </a:lnTo>
                  <a:lnTo>
                    <a:pt x="8589148" y="598587"/>
                  </a:lnTo>
                  <a:lnTo>
                    <a:pt x="8598419" y="643903"/>
                  </a:lnTo>
                  <a:lnTo>
                    <a:pt x="8605135" y="690097"/>
                  </a:lnTo>
                  <a:lnTo>
                    <a:pt x="8609221" y="737094"/>
                  </a:lnTo>
                  <a:lnTo>
                    <a:pt x="8610600" y="784816"/>
                  </a:lnTo>
                  <a:lnTo>
                    <a:pt x="8610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3400" y="0"/>
              <a:ext cx="8610600" cy="6858000"/>
            </a:xfrm>
            <a:custGeom>
              <a:avLst/>
              <a:gdLst/>
              <a:ahLst/>
              <a:cxnLst/>
              <a:rect l="l" t="t" r="r" b="b"/>
              <a:pathLst>
                <a:path w="8610600" h="6858000">
                  <a:moveTo>
                    <a:pt x="8007036" y="0"/>
                  </a:moveTo>
                  <a:lnTo>
                    <a:pt x="8072318" y="19964"/>
                  </a:lnTo>
                  <a:lnTo>
                    <a:pt x="8114541" y="36441"/>
                  </a:lnTo>
                  <a:lnTo>
                    <a:pt x="8155581" y="55167"/>
                  </a:lnTo>
                  <a:lnTo>
                    <a:pt x="8195362" y="76067"/>
                  </a:lnTo>
                  <a:lnTo>
                    <a:pt x="8233807" y="99064"/>
                  </a:lnTo>
                  <a:lnTo>
                    <a:pt x="8270841" y="124083"/>
                  </a:lnTo>
                  <a:lnTo>
                    <a:pt x="8306387" y="151046"/>
                  </a:lnTo>
                  <a:lnTo>
                    <a:pt x="8340368" y="179878"/>
                  </a:lnTo>
                  <a:lnTo>
                    <a:pt x="8372709" y="210503"/>
                  </a:lnTo>
                  <a:lnTo>
                    <a:pt x="8403334" y="242845"/>
                  </a:lnTo>
                  <a:lnTo>
                    <a:pt x="8432167" y="276826"/>
                  </a:lnTo>
                  <a:lnTo>
                    <a:pt x="8459130" y="312372"/>
                  </a:lnTo>
                  <a:lnTo>
                    <a:pt x="8484148" y="349405"/>
                  </a:lnTo>
                  <a:lnTo>
                    <a:pt x="8507146" y="387851"/>
                  </a:lnTo>
                  <a:lnTo>
                    <a:pt x="8528046" y="427631"/>
                  </a:lnTo>
                  <a:lnTo>
                    <a:pt x="8546772" y="468672"/>
                  </a:lnTo>
                  <a:lnTo>
                    <a:pt x="8563249" y="510895"/>
                  </a:lnTo>
                  <a:lnTo>
                    <a:pt x="8577400" y="554225"/>
                  </a:lnTo>
                  <a:lnTo>
                    <a:pt x="8589148" y="598587"/>
                  </a:lnTo>
                  <a:lnTo>
                    <a:pt x="8598419" y="643903"/>
                  </a:lnTo>
                  <a:lnTo>
                    <a:pt x="8605135" y="690097"/>
                  </a:lnTo>
                  <a:lnTo>
                    <a:pt x="8609221" y="737094"/>
                  </a:lnTo>
                  <a:lnTo>
                    <a:pt x="8610600" y="784816"/>
                  </a:lnTo>
                  <a:lnTo>
                    <a:pt x="8610600" y="6045804"/>
                  </a:lnTo>
                  <a:lnTo>
                    <a:pt x="8609221" y="6093527"/>
                  </a:lnTo>
                  <a:lnTo>
                    <a:pt x="8605135" y="6140523"/>
                  </a:lnTo>
                  <a:lnTo>
                    <a:pt x="8598419" y="6186717"/>
                  </a:lnTo>
                  <a:lnTo>
                    <a:pt x="8589148" y="6232033"/>
                  </a:lnTo>
                  <a:lnTo>
                    <a:pt x="8577400" y="6276394"/>
                  </a:lnTo>
                  <a:lnTo>
                    <a:pt x="8563249" y="6319724"/>
                  </a:lnTo>
                  <a:lnTo>
                    <a:pt x="8546772" y="6361947"/>
                  </a:lnTo>
                  <a:lnTo>
                    <a:pt x="8528046" y="6402986"/>
                  </a:lnTo>
                  <a:lnTo>
                    <a:pt x="8507146" y="6442767"/>
                  </a:lnTo>
                  <a:lnTo>
                    <a:pt x="8484148" y="6481211"/>
                  </a:lnTo>
                  <a:lnTo>
                    <a:pt x="8459130" y="6518244"/>
                  </a:lnTo>
                  <a:lnTo>
                    <a:pt x="8432167" y="6553789"/>
                  </a:lnTo>
                  <a:lnTo>
                    <a:pt x="8403334" y="6587770"/>
                  </a:lnTo>
                  <a:lnTo>
                    <a:pt x="8372709" y="6620111"/>
                  </a:lnTo>
                  <a:lnTo>
                    <a:pt x="8340368" y="6650735"/>
                  </a:lnTo>
                  <a:lnTo>
                    <a:pt x="8306387" y="6679566"/>
                  </a:lnTo>
                  <a:lnTo>
                    <a:pt x="8270841" y="6706529"/>
                  </a:lnTo>
                  <a:lnTo>
                    <a:pt x="8233807" y="6731547"/>
                  </a:lnTo>
                  <a:lnTo>
                    <a:pt x="8195362" y="6754544"/>
                  </a:lnTo>
                  <a:lnTo>
                    <a:pt x="8155581" y="6775443"/>
                  </a:lnTo>
                  <a:lnTo>
                    <a:pt x="8114541" y="6794169"/>
                  </a:lnTo>
                  <a:lnTo>
                    <a:pt x="8072318" y="6810645"/>
                  </a:lnTo>
                  <a:lnTo>
                    <a:pt x="8028987" y="6824796"/>
                  </a:lnTo>
                  <a:lnTo>
                    <a:pt x="7984626" y="6836544"/>
                  </a:lnTo>
                  <a:lnTo>
                    <a:pt x="7939310" y="6845814"/>
                  </a:lnTo>
                  <a:lnTo>
                    <a:pt x="7893116" y="6852530"/>
                  </a:lnTo>
                  <a:lnTo>
                    <a:pt x="7846119" y="6856616"/>
                  </a:lnTo>
                  <a:lnTo>
                    <a:pt x="7798396" y="6857994"/>
                  </a:lnTo>
                  <a:lnTo>
                    <a:pt x="812203" y="6857994"/>
                  </a:lnTo>
                  <a:lnTo>
                    <a:pt x="764480" y="6856616"/>
                  </a:lnTo>
                  <a:lnTo>
                    <a:pt x="717483" y="6852530"/>
                  </a:lnTo>
                  <a:lnTo>
                    <a:pt x="671289" y="6845814"/>
                  </a:lnTo>
                  <a:lnTo>
                    <a:pt x="625973" y="6836544"/>
                  </a:lnTo>
                  <a:lnTo>
                    <a:pt x="581612" y="6824796"/>
                  </a:lnTo>
                  <a:lnTo>
                    <a:pt x="538281" y="6810645"/>
                  </a:lnTo>
                  <a:lnTo>
                    <a:pt x="496058" y="6794169"/>
                  </a:lnTo>
                  <a:lnTo>
                    <a:pt x="455018" y="6775443"/>
                  </a:lnTo>
                  <a:lnTo>
                    <a:pt x="415237" y="6754544"/>
                  </a:lnTo>
                  <a:lnTo>
                    <a:pt x="376792" y="6731547"/>
                  </a:lnTo>
                  <a:lnTo>
                    <a:pt x="339758" y="6706529"/>
                  </a:lnTo>
                  <a:lnTo>
                    <a:pt x="304212" y="6679566"/>
                  </a:lnTo>
                  <a:lnTo>
                    <a:pt x="270231" y="6650735"/>
                  </a:lnTo>
                  <a:lnTo>
                    <a:pt x="237890" y="6620111"/>
                  </a:lnTo>
                  <a:lnTo>
                    <a:pt x="207265" y="6587770"/>
                  </a:lnTo>
                  <a:lnTo>
                    <a:pt x="178432" y="6553789"/>
                  </a:lnTo>
                  <a:lnTo>
                    <a:pt x="151469" y="6518244"/>
                  </a:lnTo>
                  <a:lnTo>
                    <a:pt x="126451" y="6481211"/>
                  </a:lnTo>
                  <a:lnTo>
                    <a:pt x="103453" y="6442767"/>
                  </a:lnTo>
                  <a:lnTo>
                    <a:pt x="82553" y="6402986"/>
                  </a:lnTo>
                  <a:lnTo>
                    <a:pt x="63827" y="6361947"/>
                  </a:lnTo>
                  <a:lnTo>
                    <a:pt x="47350" y="6319724"/>
                  </a:lnTo>
                  <a:lnTo>
                    <a:pt x="33199" y="6276394"/>
                  </a:lnTo>
                  <a:lnTo>
                    <a:pt x="21451" y="6232033"/>
                  </a:lnTo>
                  <a:lnTo>
                    <a:pt x="12180" y="6186717"/>
                  </a:lnTo>
                  <a:lnTo>
                    <a:pt x="5464" y="6140523"/>
                  </a:lnTo>
                  <a:lnTo>
                    <a:pt x="1378" y="6093527"/>
                  </a:lnTo>
                  <a:lnTo>
                    <a:pt x="0" y="6045804"/>
                  </a:lnTo>
                  <a:lnTo>
                    <a:pt x="0" y="784816"/>
                  </a:lnTo>
                  <a:lnTo>
                    <a:pt x="1378" y="737094"/>
                  </a:lnTo>
                  <a:lnTo>
                    <a:pt x="5464" y="690097"/>
                  </a:lnTo>
                  <a:lnTo>
                    <a:pt x="12180" y="643903"/>
                  </a:lnTo>
                  <a:lnTo>
                    <a:pt x="21451" y="598587"/>
                  </a:lnTo>
                  <a:lnTo>
                    <a:pt x="33199" y="554225"/>
                  </a:lnTo>
                  <a:lnTo>
                    <a:pt x="47350" y="510895"/>
                  </a:lnTo>
                  <a:lnTo>
                    <a:pt x="63827" y="468672"/>
                  </a:lnTo>
                  <a:lnTo>
                    <a:pt x="82553" y="427631"/>
                  </a:lnTo>
                  <a:lnTo>
                    <a:pt x="103453" y="387851"/>
                  </a:lnTo>
                  <a:lnTo>
                    <a:pt x="126451" y="349405"/>
                  </a:lnTo>
                  <a:lnTo>
                    <a:pt x="151469" y="312372"/>
                  </a:lnTo>
                  <a:lnTo>
                    <a:pt x="178432" y="276826"/>
                  </a:lnTo>
                  <a:lnTo>
                    <a:pt x="207265" y="242845"/>
                  </a:lnTo>
                  <a:lnTo>
                    <a:pt x="237890" y="210503"/>
                  </a:lnTo>
                  <a:lnTo>
                    <a:pt x="270231" y="179878"/>
                  </a:lnTo>
                  <a:lnTo>
                    <a:pt x="304212" y="151046"/>
                  </a:lnTo>
                  <a:lnTo>
                    <a:pt x="339758" y="124083"/>
                  </a:lnTo>
                  <a:lnTo>
                    <a:pt x="376792" y="99064"/>
                  </a:lnTo>
                  <a:lnTo>
                    <a:pt x="415237" y="76067"/>
                  </a:lnTo>
                  <a:lnTo>
                    <a:pt x="455018" y="55167"/>
                  </a:lnTo>
                  <a:lnTo>
                    <a:pt x="496058" y="36441"/>
                  </a:lnTo>
                  <a:lnTo>
                    <a:pt x="538281" y="19964"/>
                  </a:lnTo>
                  <a:lnTo>
                    <a:pt x="581612" y="5813"/>
                  </a:lnTo>
                  <a:lnTo>
                    <a:pt x="603563" y="0"/>
                  </a:lnTo>
                  <a:lnTo>
                    <a:pt x="8007036" y="0"/>
                  </a:lnTo>
                  <a:lnTo>
                    <a:pt x="8610600" y="0"/>
                  </a:lnTo>
                  <a:lnTo>
                    <a:pt x="8610600" y="784816"/>
                  </a:lnTo>
                  <a:lnTo>
                    <a:pt x="8007036" y="0"/>
                  </a:lnTo>
                </a:path>
              </a:pathLst>
            </a:custGeom>
            <a:ln w="50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621030"/>
            </a:xfrm>
            <a:custGeom>
              <a:avLst/>
              <a:gdLst/>
              <a:ahLst/>
              <a:cxnLst/>
              <a:rect l="l" t="t" r="r" b="b"/>
              <a:pathLst>
                <a:path w="9144000" h="621030">
                  <a:moveTo>
                    <a:pt x="9144000" y="0"/>
                  </a:moveTo>
                  <a:lnTo>
                    <a:pt x="0" y="0"/>
                  </a:lnTo>
                  <a:lnTo>
                    <a:pt x="0" y="620687"/>
                  </a:lnTo>
                  <a:lnTo>
                    <a:pt x="9144000" y="62068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366FF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9144000" cy="621030"/>
            </a:xfrm>
            <a:custGeom>
              <a:avLst/>
              <a:gdLst/>
              <a:ahLst/>
              <a:cxnLst/>
              <a:rect l="l" t="t" r="r" b="b"/>
              <a:pathLst>
                <a:path w="9144000" h="621030">
                  <a:moveTo>
                    <a:pt x="0" y="0"/>
                  </a:moveTo>
                  <a:lnTo>
                    <a:pt x="9144000" y="0"/>
                  </a:lnTo>
                  <a:lnTo>
                    <a:pt x="9144000" y="620687"/>
                  </a:lnTo>
                  <a:lnTo>
                    <a:pt x="0" y="620687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143675" y="0"/>
                  </a:moveTo>
                  <a:lnTo>
                    <a:pt x="0" y="161924"/>
                  </a:lnTo>
                  <a:lnTo>
                    <a:pt x="47891" y="161924"/>
                  </a:lnTo>
                  <a:lnTo>
                    <a:pt x="47891" y="269874"/>
                  </a:lnTo>
                  <a:lnTo>
                    <a:pt x="239445" y="269874"/>
                  </a:lnTo>
                  <a:lnTo>
                    <a:pt x="239445" y="161924"/>
                  </a:lnTo>
                  <a:lnTo>
                    <a:pt x="287337" y="161924"/>
                  </a:lnTo>
                  <a:lnTo>
                    <a:pt x="143675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47891" y="269874"/>
                  </a:moveTo>
                  <a:lnTo>
                    <a:pt x="47891" y="161924"/>
                  </a:lnTo>
                  <a:lnTo>
                    <a:pt x="0" y="161924"/>
                  </a:lnTo>
                  <a:lnTo>
                    <a:pt x="143675" y="0"/>
                  </a:lnTo>
                  <a:lnTo>
                    <a:pt x="287337" y="161924"/>
                  </a:lnTo>
                  <a:lnTo>
                    <a:pt x="239445" y="161924"/>
                  </a:lnTo>
                  <a:lnTo>
                    <a:pt x="239445" y="269874"/>
                  </a:lnTo>
                  <a:lnTo>
                    <a:pt x="47891" y="269874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0"/>
                  </a:moveTo>
                  <a:lnTo>
                    <a:pt x="0" y="130975"/>
                  </a:lnTo>
                  <a:lnTo>
                    <a:pt x="215900" y="261937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261937"/>
                  </a:moveTo>
                  <a:lnTo>
                    <a:pt x="0" y="130975"/>
                  </a:lnTo>
                  <a:lnTo>
                    <a:pt x="215900" y="0"/>
                  </a:lnTo>
                  <a:lnTo>
                    <a:pt x="215900" y="261937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0" y="261937"/>
                  </a:lnTo>
                  <a:lnTo>
                    <a:pt x="215900" y="130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215900" y="130975"/>
                  </a:lnTo>
                  <a:lnTo>
                    <a:pt x="0" y="261937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31125" y="180125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224891" y="0"/>
                  </a:moveTo>
                  <a:lnTo>
                    <a:pt x="134937" y="84137"/>
                  </a:lnTo>
                  <a:lnTo>
                    <a:pt x="44983" y="0"/>
                  </a:lnTo>
                  <a:lnTo>
                    <a:pt x="0" y="42075"/>
                  </a:lnTo>
                  <a:lnTo>
                    <a:pt x="89954" y="126212"/>
                  </a:lnTo>
                  <a:lnTo>
                    <a:pt x="0" y="210350"/>
                  </a:lnTo>
                  <a:lnTo>
                    <a:pt x="44983" y="252425"/>
                  </a:lnTo>
                  <a:lnTo>
                    <a:pt x="134937" y="168275"/>
                  </a:lnTo>
                  <a:lnTo>
                    <a:pt x="224891" y="252425"/>
                  </a:lnTo>
                  <a:lnTo>
                    <a:pt x="269875" y="210350"/>
                  </a:lnTo>
                  <a:lnTo>
                    <a:pt x="179920" y="126212"/>
                  </a:lnTo>
                  <a:lnTo>
                    <a:pt x="269875" y="42075"/>
                  </a:lnTo>
                  <a:lnTo>
                    <a:pt x="224891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31125" y="180125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0" y="210350"/>
                  </a:moveTo>
                  <a:lnTo>
                    <a:pt x="89954" y="126212"/>
                  </a:lnTo>
                  <a:lnTo>
                    <a:pt x="0" y="42075"/>
                  </a:lnTo>
                  <a:lnTo>
                    <a:pt x="44983" y="0"/>
                  </a:lnTo>
                  <a:lnTo>
                    <a:pt x="134937" y="84137"/>
                  </a:lnTo>
                  <a:lnTo>
                    <a:pt x="224891" y="0"/>
                  </a:lnTo>
                  <a:lnTo>
                    <a:pt x="269875" y="42075"/>
                  </a:lnTo>
                  <a:lnTo>
                    <a:pt x="179920" y="126212"/>
                  </a:lnTo>
                  <a:lnTo>
                    <a:pt x="269875" y="210350"/>
                  </a:lnTo>
                  <a:lnTo>
                    <a:pt x="224891" y="252425"/>
                  </a:lnTo>
                  <a:lnTo>
                    <a:pt x="134937" y="168275"/>
                  </a:lnTo>
                  <a:lnTo>
                    <a:pt x="44983" y="252425"/>
                  </a:lnTo>
                  <a:lnTo>
                    <a:pt x="0" y="210350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5172" y="19811"/>
              <a:ext cx="4443984" cy="603504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196742" y="124380"/>
            <a:ext cx="1515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20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46404" y="908723"/>
            <a:ext cx="8197850" cy="3735070"/>
            <a:chOff x="946404" y="908723"/>
            <a:chExt cx="8197850" cy="3735070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7195" y="1171956"/>
              <a:ext cx="6504419" cy="26517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7627" y="908723"/>
              <a:ext cx="6264681" cy="52552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6404" y="1424940"/>
              <a:ext cx="8197595" cy="321868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9106" y="1556791"/>
              <a:ext cx="8064893" cy="295233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050528" y="1528216"/>
              <a:ext cx="8093709" cy="3009900"/>
            </a:xfrm>
            <a:custGeom>
              <a:avLst/>
              <a:gdLst/>
              <a:ahLst/>
              <a:cxnLst/>
              <a:rect l="l" t="t" r="r" b="b"/>
              <a:pathLst>
                <a:path w="8093709" h="3009900">
                  <a:moveTo>
                    <a:pt x="28575" y="0"/>
                  </a:moveTo>
                  <a:lnTo>
                    <a:pt x="20993" y="0"/>
                  </a:lnTo>
                  <a:lnTo>
                    <a:pt x="13728" y="3009"/>
                  </a:lnTo>
                  <a:lnTo>
                    <a:pt x="3009" y="13728"/>
                  </a:lnTo>
                  <a:lnTo>
                    <a:pt x="0" y="20993"/>
                  </a:lnTo>
                  <a:lnTo>
                    <a:pt x="0" y="2988487"/>
                  </a:lnTo>
                  <a:lnTo>
                    <a:pt x="3009" y="2995752"/>
                  </a:lnTo>
                  <a:lnTo>
                    <a:pt x="13728" y="3006471"/>
                  </a:lnTo>
                  <a:lnTo>
                    <a:pt x="20993" y="3009480"/>
                  </a:lnTo>
                  <a:lnTo>
                    <a:pt x="8093471" y="3009480"/>
                  </a:lnTo>
                  <a:lnTo>
                    <a:pt x="8093471" y="2998050"/>
                  </a:lnTo>
                  <a:lnTo>
                    <a:pt x="24028" y="2998050"/>
                  </a:lnTo>
                  <a:lnTo>
                    <a:pt x="19672" y="2996247"/>
                  </a:lnTo>
                  <a:lnTo>
                    <a:pt x="13233" y="2989808"/>
                  </a:lnTo>
                  <a:lnTo>
                    <a:pt x="11430" y="2985452"/>
                  </a:lnTo>
                  <a:lnTo>
                    <a:pt x="11430" y="24028"/>
                  </a:lnTo>
                  <a:lnTo>
                    <a:pt x="13233" y="19672"/>
                  </a:lnTo>
                  <a:lnTo>
                    <a:pt x="19672" y="13233"/>
                  </a:lnTo>
                  <a:lnTo>
                    <a:pt x="24028" y="11429"/>
                  </a:lnTo>
                  <a:lnTo>
                    <a:pt x="28575" y="11429"/>
                  </a:lnTo>
                  <a:lnTo>
                    <a:pt x="28575" y="0"/>
                  </a:lnTo>
                  <a:close/>
                </a:path>
                <a:path w="8093709" h="3009900">
                  <a:moveTo>
                    <a:pt x="8086559" y="22859"/>
                  </a:moveTo>
                  <a:lnTo>
                    <a:pt x="30530" y="22859"/>
                  </a:lnTo>
                  <a:lnTo>
                    <a:pt x="22860" y="30530"/>
                  </a:lnTo>
                  <a:lnTo>
                    <a:pt x="22860" y="2978937"/>
                  </a:lnTo>
                  <a:lnTo>
                    <a:pt x="30530" y="2986620"/>
                  </a:lnTo>
                  <a:lnTo>
                    <a:pt x="8086559" y="2986620"/>
                  </a:lnTo>
                  <a:lnTo>
                    <a:pt x="8090966" y="2984792"/>
                  </a:lnTo>
                  <a:lnTo>
                    <a:pt x="8093471" y="2982287"/>
                  </a:lnTo>
                  <a:lnTo>
                    <a:pt x="8093471" y="2969475"/>
                  </a:lnTo>
                  <a:lnTo>
                    <a:pt x="40005" y="2969475"/>
                  </a:lnTo>
                  <a:lnTo>
                    <a:pt x="40005" y="2952330"/>
                  </a:lnTo>
                  <a:lnTo>
                    <a:pt x="57150" y="2952330"/>
                  </a:lnTo>
                  <a:lnTo>
                    <a:pt x="57150" y="57149"/>
                  </a:lnTo>
                  <a:lnTo>
                    <a:pt x="40005" y="57149"/>
                  </a:lnTo>
                  <a:lnTo>
                    <a:pt x="40005" y="40004"/>
                  </a:lnTo>
                  <a:lnTo>
                    <a:pt x="8093471" y="40005"/>
                  </a:lnTo>
                  <a:lnTo>
                    <a:pt x="8093471" y="27183"/>
                  </a:lnTo>
                  <a:lnTo>
                    <a:pt x="8090966" y="24688"/>
                  </a:lnTo>
                  <a:lnTo>
                    <a:pt x="8086559" y="22859"/>
                  </a:lnTo>
                  <a:close/>
                </a:path>
                <a:path w="8093709" h="3009900">
                  <a:moveTo>
                    <a:pt x="57150" y="2952330"/>
                  </a:moveTo>
                  <a:lnTo>
                    <a:pt x="40005" y="2952330"/>
                  </a:lnTo>
                  <a:lnTo>
                    <a:pt x="40005" y="2969475"/>
                  </a:lnTo>
                  <a:lnTo>
                    <a:pt x="57150" y="2969475"/>
                  </a:lnTo>
                  <a:lnTo>
                    <a:pt x="57150" y="2952330"/>
                  </a:lnTo>
                  <a:close/>
                </a:path>
                <a:path w="8093709" h="3009900">
                  <a:moveTo>
                    <a:pt x="8064893" y="2952330"/>
                  </a:moveTo>
                  <a:lnTo>
                    <a:pt x="57150" y="2952330"/>
                  </a:lnTo>
                  <a:lnTo>
                    <a:pt x="57150" y="2969475"/>
                  </a:lnTo>
                  <a:lnTo>
                    <a:pt x="8064893" y="2969475"/>
                  </a:lnTo>
                  <a:lnTo>
                    <a:pt x="8064893" y="2952330"/>
                  </a:lnTo>
                  <a:close/>
                </a:path>
                <a:path w="8093709" h="3009900">
                  <a:moveTo>
                    <a:pt x="8082038" y="40004"/>
                  </a:moveTo>
                  <a:lnTo>
                    <a:pt x="8064893" y="40004"/>
                  </a:lnTo>
                  <a:lnTo>
                    <a:pt x="8064893" y="2969475"/>
                  </a:lnTo>
                  <a:lnTo>
                    <a:pt x="8082038" y="2969475"/>
                  </a:lnTo>
                  <a:lnTo>
                    <a:pt x="8082038" y="2952330"/>
                  </a:lnTo>
                  <a:lnTo>
                    <a:pt x="8093471" y="2952330"/>
                  </a:lnTo>
                  <a:lnTo>
                    <a:pt x="8093471" y="57150"/>
                  </a:lnTo>
                  <a:lnTo>
                    <a:pt x="8082038" y="57149"/>
                  </a:lnTo>
                  <a:lnTo>
                    <a:pt x="8082038" y="40004"/>
                  </a:lnTo>
                  <a:close/>
                </a:path>
                <a:path w="8093709" h="3009900">
                  <a:moveTo>
                    <a:pt x="8093471" y="2952330"/>
                  </a:moveTo>
                  <a:lnTo>
                    <a:pt x="8082038" y="2952330"/>
                  </a:lnTo>
                  <a:lnTo>
                    <a:pt x="8082038" y="2969475"/>
                  </a:lnTo>
                  <a:lnTo>
                    <a:pt x="8093471" y="2969475"/>
                  </a:lnTo>
                  <a:lnTo>
                    <a:pt x="8093471" y="2952330"/>
                  </a:lnTo>
                  <a:close/>
                </a:path>
                <a:path w="8093709" h="3009900">
                  <a:moveTo>
                    <a:pt x="57150" y="40004"/>
                  </a:moveTo>
                  <a:lnTo>
                    <a:pt x="40005" y="40004"/>
                  </a:lnTo>
                  <a:lnTo>
                    <a:pt x="40005" y="57149"/>
                  </a:lnTo>
                  <a:lnTo>
                    <a:pt x="57150" y="57149"/>
                  </a:lnTo>
                  <a:lnTo>
                    <a:pt x="57150" y="40004"/>
                  </a:lnTo>
                  <a:close/>
                </a:path>
                <a:path w="8093709" h="3009900">
                  <a:moveTo>
                    <a:pt x="8064893" y="40004"/>
                  </a:moveTo>
                  <a:lnTo>
                    <a:pt x="57150" y="40004"/>
                  </a:lnTo>
                  <a:lnTo>
                    <a:pt x="57150" y="57149"/>
                  </a:lnTo>
                  <a:lnTo>
                    <a:pt x="8064893" y="57149"/>
                  </a:lnTo>
                  <a:lnTo>
                    <a:pt x="8064893" y="40004"/>
                  </a:lnTo>
                  <a:close/>
                </a:path>
                <a:path w="8093709" h="3009900">
                  <a:moveTo>
                    <a:pt x="8093471" y="40005"/>
                  </a:moveTo>
                  <a:lnTo>
                    <a:pt x="8082038" y="40004"/>
                  </a:lnTo>
                  <a:lnTo>
                    <a:pt x="8082038" y="57149"/>
                  </a:lnTo>
                  <a:lnTo>
                    <a:pt x="8093471" y="57150"/>
                  </a:lnTo>
                  <a:lnTo>
                    <a:pt x="8093471" y="40005"/>
                  </a:lnTo>
                  <a:close/>
                </a:path>
                <a:path w="8093709" h="3009900">
                  <a:moveTo>
                    <a:pt x="8093471" y="0"/>
                  </a:moveTo>
                  <a:lnTo>
                    <a:pt x="28575" y="0"/>
                  </a:lnTo>
                  <a:lnTo>
                    <a:pt x="28575" y="11429"/>
                  </a:lnTo>
                  <a:lnTo>
                    <a:pt x="8093471" y="11429"/>
                  </a:lnTo>
                  <a:lnTo>
                    <a:pt x="80934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157386" y="1028496"/>
            <a:ext cx="7611109" cy="34340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73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solidFill>
                  <a:srgbClr val="FFFFFF"/>
                </a:solidFill>
                <a:latin typeface="SimSun-ExtB"/>
                <a:cs typeface="SimSun-ExtB"/>
              </a:rPr>
              <a:t>Clase</a:t>
            </a:r>
            <a:r>
              <a:rPr sz="1800" spc="-45" dirty="0">
                <a:solidFill>
                  <a:srgbClr val="FFFFFF"/>
                </a:solidFill>
                <a:latin typeface="SimSun-ExtB"/>
                <a:cs typeface="SimSun-ExtB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SimSun-ExtB"/>
                <a:cs typeface="SimSun-ExtB"/>
              </a:rPr>
              <a:t>Reptiles</a:t>
            </a:r>
            <a:endParaRPr sz="1800">
              <a:latin typeface="SimSun-ExtB"/>
              <a:cs typeface="SimSun-ExtB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SimSun-ExtB"/>
              <a:cs typeface="SimSun-ExtB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Son</a:t>
            </a:r>
            <a:r>
              <a:rPr sz="1800" b="1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vertebrados</a:t>
            </a:r>
            <a:r>
              <a:rPr sz="1800" b="1" spc="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terrestres.</a:t>
            </a:r>
            <a:endParaRPr sz="1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Tienen extremidades</a:t>
            </a:r>
            <a:r>
              <a:rPr sz="1800" b="1" spc="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cortas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y</a:t>
            </a:r>
            <a:r>
              <a:rPr sz="180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laterales</a:t>
            </a:r>
            <a:r>
              <a:rPr sz="1800" b="1" spc="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o</a:t>
            </a:r>
            <a:r>
              <a:rPr sz="1800" b="1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carecen</a:t>
            </a:r>
            <a:r>
              <a:rPr sz="1800" b="1" spc="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de</a:t>
            </a:r>
            <a:r>
              <a:rPr sz="1800" b="1" spc="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ellas.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ts val="1939"/>
              </a:lnSpc>
              <a:spcBef>
                <a:spcPts val="464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Son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ectotermos, su temperatura corporal depende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exclusivamente </a:t>
            </a:r>
            <a:r>
              <a:rPr sz="1800" b="1" spc="-49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de</a:t>
            </a:r>
            <a:r>
              <a:rPr sz="180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la</a:t>
            </a:r>
            <a:r>
              <a:rPr sz="18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temperatura</a:t>
            </a:r>
            <a:r>
              <a:rPr sz="1800" b="1" spc="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del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ambiente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en</a:t>
            </a:r>
            <a:r>
              <a:rPr sz="180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el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que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se</a:t>
            </a:r>
            <a:r>
              <a:rPr sz="180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hallan.</a:t>
            </a:r>
            <a:endParaRPr sz="1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9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Tienen</a:t>
            </a:r>
            <a:r>
              <a:rPr sz="1800" b="1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respiración</a:t>
            </a:r>
            <a:r>
              <a:rPr sz="180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17375E"/>
                </a:solidFill>
                <a:latin typeface="Arial"/>
                <a:cs typeface="Arial"/>
              </a:rPr>
              <a:t>pulmonar.</a:t>
            </a:r>
            <a:endParaRPr sz="1800">
              <a:latin typeface="Arial"/>
              <a:cs typeface="Arial"/>
            </a:endParaRPr>
          </a:p>
          <a:p>
            <a:pPr marL="355600" marR="138430" indent="-342900">
              <a:lnSpc>
                <a:spcPts val="1939"/>
              </a:lnSpc>
              <a:spcBef>
                <a:spcPts val="46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Se reproducen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por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huevos,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que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generalmente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no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incuban, </a:t>
            </a:r>
            <a:r>
              <a:rPr sz="1800" b="1" spc="-15" dirty="0">
                <a:solidFill>
                  <a:srgbClr val="17375E"/>
                </a:solidFill>
                <a:latin typeface="Arial"/>
                <a:cs typeface="Arial"/>
              </a:rPr>
              <a:t>ya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que </a:t>
            </a:r>
            <a:r>
              <a:rPr sz="1800" b="1" spc="-49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tienen</a:t>
            </a:r>
            <a:r>
              <a:rPr sz="1800" b="1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fecundación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interna.</a:t>
            </a:r>
            <a:endParaRPr sz="1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9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Tienen</a:t>
            </a:r>
            <a:r>
              <a:rPr sz="180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amnios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: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saco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lleno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de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líquido</a:t>
            </a:r>
            <a:r>
              <a:rPr sz="1800" b="1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que</a:t>
            </a:r>
            <a:r>
              <a:rPr sz="18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rodea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al</a:t>
            </a:r>
            <a:r>
              <a:rPr sz="180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embrión.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Tienen</a:t>
            </a:r>
            <a:r>
              <a:rPr sz="180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la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 piel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cubierta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de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escamas,</a:t>
            </a:r>
            <a:r>
              <a:rPr sz="1800" b="1" spc="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escudos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o</a:t>
            </a:r>
            <a:r>
              <a:rPr sz="180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placas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córneas.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19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Los</a:t>
            </a:r>
            <a:r>
              <a:rPr sz="1800" b="1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que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 tienen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 estas</a:t>
            </a:r>
            <a:r>
              <a:rPr sz="1800" b="1" spc="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2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características</a:t>
            </a:r>
            <a:r>
              <a:rPr sz="1800" b="1" spc="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son:</a:t>
            </a:r>
            <a:r>
              <a:rPr sz="1800" b="1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Amniotas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95354" y="4556337"/>
            <a:ext cx="7956550" cy="1463040"/>
            <a:chOff x="795354" y="4556337"/>
            <a:chExt cx="7956550" cy="1463040"/>
          </a:xfrm>
        </p:grpSpPr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5354" y="4623519"/>
              <a:ext cx="1943672" cy="134617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04020" y="4585674"/>
              <a:ext cx="2059749" cy="137067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83464" y="4556337"/>
              <a:ext cx="1368150" cy="146272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34597" y="4584750"/>
              <a:ext cx="1873266" cy="1403135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1235431" y="6124411"/>
            <a:ext cx="911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Lagartos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229280" y="6124411"/>
            <a:ext cx="1100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Cocodrilos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416754" y="6124411"/>
            <a:ext cx="901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rgbClr val="FCD5B5"/>
                </a:solidFill>
                <a:latin typeface="Arial MT"/>
                <a:cs typeface="Arial MT"/>
              </a:rPr>
              <a:t>Tortugas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398259" y="6124411"/>
            <a:ext cx="1114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CD5B5"/>
                </a:solidFill>
                <a:latin typeface="Arial MT"/>
                <a:cs typeface="Arial MT"/>
              </a:rPr>
              <a:t>Serpientes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21" y="0"/>
            <a:ext cx="9135745" cy="6858000"/>
          </a:xfrm>
          <a:custGeom>
            <a:avLst/>
            <a:gdLst/>
            <a:ahLst/>
            <a:cxnLst/>
            <a:rect l="l" t="t" r="r" b="b"/>
            <a:pathLst>
              <a:path w="9135745" h="6858000">
                <a:moveTo>
                  <a:pt x="9135478" y="0"/>
                </a:moveTo>
                <a:lnTo>
                  <a:pt x="0" y="0"/>
                </a:lnTo>
                <a:lnTo>
                  <a:pt x="0" y="6858000"/>
                </a:lnTo>
                <a:lnTo>
                  <a:pt x="9135478" y="6858000"/>
                </a:lnTo>
                <a:lnTo>
                  <a:pt x="9135478" y="0"/>
                </a:lnTo>
                <a:close/>
              </a:path>
            </a:pathLst>
          </a:custGeom>
          <a:solidFill>
            <a:srgbClr val="3366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25400" y="0"/>
            <a:ext cx="9194800" cy="6908800"/>
            <a:chOff x="-25400" y="0"/>
            <a:chExt cx="9194800" cy="6908800"/>
          </a:xfrm>
        </p:grpSpPr>
        <p:sp>
          <p:nvSpPr>
            <p:cNvPr id="4" name="object 4"/>
            <p:cNvSpPr/>
            <p:nvPr/>
          </p:nvSpPr>
          <p:spPr>
            <a:xfrm>
              <a:off x="8521" y="0"/>
              <a:ext cx="9135745" cy="6858000"/>
            </a:xfrm>
            <a:custGeom>
              <a:avLst/>
              <a:gdLst/>
              <a:ahLst/>
              <a:cxnLst/>
              <a:rect l="l" t="t" r="r" b="b"/>
              <a:pathLst>
                <a:path w="9135745" h="6858000">
                  <a:moveTo>
                    <a:pt x="0" y="0"/>
                  </a:moveTo>
                  <a:lnTo>
                    <a:pt x="9135478" y="0"/>
                  </a:lnTo>
                </a:path>
                <a:path w="9135745" h="6858000">
                  <a:moveTo>
                    <a:pt x="9135478" y="6858000"/>
                  </a:moveTo>
                  <a:lnTo>
                    <a:pt x="0" y="685800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3400" y="0"/>
              <a:ext cx="8610600" cy="6858000"/>
            </a:xfrm>
            <a:custGeom>
              <a:avLst/>
              <a:gdLst/>
              <a:ahLst/>
              <a:cxnLst/>
              <a:rect l="l" t="t" r="r" b="b"/>
              <a:pathLst>
                <a:path w="8610600" h="6858000">
                  <a:moveTo>
                    <a:pt x="8007036" y="0"/>
                  </a:moveTo>
                  <a:lnTo>
                    <a:pt x="603563" y="0"/>
                  </a:lnTo>
                  <a:lnTo>
                    <a:pt x="581612" y="5813"/>
                  </a:lnTo>
                  <a:lnTo>
                    <a:pt x="538281" y="19964"/>
                  </a:lnTo>
                  <a:lnTo>
                    <a:pt x="496058" y="36441"/>
                  </a:lnTo>
                  <a:lnTo>
                    <a:pt x="455018" y="55167"/>
                  </a:lnTo>
                  <a:lnTo>
                    <a:pt x="415237" y="76067"/>
                  </a:lnTo>
                  <a:lnTo>
                    <a:pt x="376792" y="99064"/>
                  </a:lnTo>
                  <a:lnTo>
                    <a:pt x="339758" y="124083"/>
                  </a:lnTo>
                  <a:lnTo>
                    <a:pt x="304212" y="151046"/>
                  </a:lnTo>
                  <a:lnTo>
                    <a:pt x="270231" y="179878"/>
                  </a:lnTo>
                  <a:lnTo>
                    <a:pt x="237890" y="210503"/>
                  </a:lnTo>
                  <a:lnTo>
                    <a:pt x="207265" y="242845"/>
                  </a:lnTo>
                  <a:lnTo>
                    <a:pt x="178432" y="276826"/>
                  </a:lnTo>
                  <a:lnTo>
                    <a:pt x="151469" y="312372"/>
                  </a:lnTo>
                  <a:lnTo>
                    <a:pt x="126451" y="349405"/>
                  </a:lnTo>
                  <a:lnTo>
                    <a:pt x="103453" y="387851"/>
                  </a:lnTo>
                  <a:lnTo>
                    <a:pt x="82553" y="427631"/>
                  </a:lnTo>
                  <a:lnTo>
                    <a:pt x="63827" y="468672"/>
                  </a:lnTo>
                  <a:lnTo>
                    <a:pt x="47350" y="510895"/>
                  </a:lnTo>
                  <a:lnTo>
                    <a:pt x="33199" y="554225"/>
                  </a:lnTo>
                  <a:lnTo>
                    <a:pt x="21451" y="598587"/>
                  </a:lnTo>
                  <a:lnTo>
                    <a:pt x="12180" y="643903"/>
                  </a:lnTo>
                  <a:lnTo>
                    <a:pt x="5464" y="690097"/>
                  </a:lnTo>
                  <a:lnTo>
                    <a:pt x="1378" y="737094"/>
                  </a:lnTo>
                  <a:lnTo>
                    <a:pt x="0" y="784816"/>
                  </a:lnTo>
                  <a:lnTo>
                    <a:pt x="0" y="6045804"/>
                  </a:lnTo>
                  <a:lnTo>
                    <a:pt x="1378" y="6093527"/>
                  </a:lnTo>
                  <a:lnTo>
                    <a:pt x="5464" y="6140523"/>
                  </a:lnTo>
                  <a:lnTo>
                    <a:pt x="12180" y="6186717"/>
                  </a:lnTo>
                  <a:lnTo>
                    <a:pt x="21451" y="6232033"/>
                  </a:lnTo>
                  <a:lnTo>
                    <a:pt x="33199" y="6276394"/>
                  </a:lnTo>
                  <a:lnTo>
                    <a:pt x="47350" y="6319724"/>
                  </a:lnTo>
                  <a:lnTo>
                    <a:pt x="63827" y="6361947"/>
                  </a:lnTo>
                  <a:lnTo>
                    <a:pt x="82553" y="6402986"/>
                  </a:lnTo>
                  <a:lnTo>
                    <a:pt x="103453" y="6442767"/>
                  </a:lnTo>
                  <a:lnTo>
                    <a:pt x="126451" y="6481211"/>
                  </a:lnTo>
                  <a:lnTo>
                    <a:pt x="151469" y="6518244"/>
                  </a:lnTo>
                  <a:lnTo>
                    <a:pt x="178432" y="6553789"/>
                  </a:lnTo>
                  <a:lnTo>
                    <a:pt x="207265" y="6587770"/>
                  </a:lnTo>
                  <a:lnTo>
                    <a:pt x="237890" y="6620111"/>
                  </a:lnTo>
                  <a:lnTo>
                    <a:pt x="270231" y="6650735"/>
                  </a:lnTo>
                  <a:lnTo>
                    <a:pt x="304212" y="6679566"/>
                  </a:lnTo>
                  <a:lnTo>
                    <a:pt x="339758" y="6706529"/>
                  </a:lnTo>
                  <a:lnTo>
                    <a:pt x="376792" y="6731547"/>
                  </a:lnTo>
                  <a:lnTo>
                    <a:pt x="415237" y="6754544"/>
                  </a:lnTo>
                  <a:lnTo>
                    <a:pt x="455018" y="6775443"/>
                  </a:lnTo>
                  <a:lnTo>
                    <a:pt x="496058" y="6794169"/>
                  </a:lnTo>
                  <a:lnTo>
                    <a:pt x="538281" y="6810645"/>
                  </a:lnTo>
                  <a:lnTo>
                    <a:pt x="581612" y="6824796"/>
                  </a:lnTo>
                  <a:lnTo>
                    <a:pt x="625973" y="6836544"/>
                  </a:lnTo>
                  <a:lnTo>
                    <a:pt x="671289" y="6845814"/>
                  </a:lnTo>
                  <a:lnTo>
                    <a:pt x="717483" y="6852530"/>
                  </a:lnTo>
                  <a:lnTo>
                    <a:pt x="764480" y="6856616"/>
                  </a:lnTo>
                  <a:lnTo>
                    <a:pt x="812203" y="6857994"/>
                  </a:lnTo>
                  <a:lnTo>
                    <a:pt x="7798396" y="6857994"/>
                  </a:lnTo>
                  <a:lnTo>
                    <a:pt x="7846119" y="6856616"/>
                  </a:lnTo>
                  <a:lnTo>
                    <a:pt x="7893116" y="6852530"/>
                  </a:lnTo>
                  <a:lnTo>
                    <a:pt x="7939310" y="6845814"/>
                  </a:lnTo>
                  <a:lnTo>
                    <a:pt x="7984626" y="6836544"/>
                  </a:lnTo>
                  <a:lnTo>
                    <a:pt x="8028987" y="6824796"/>
                  </a:lnTo>
                  <a:lnTo>
                    <a:pt x="8072318" y="6810645"/>
                  </a:lnTo>
                  <a:lnTo>
                    <a:pt x="8114541" y="6794169"/>
                  </a:lnTo>
                  <a:lnTo>
                    <a:pt x="8155581" y="6775443"/>
                  </a:lnTo>
                  <a:lnTo>
                    <a:pt x="8195362" y="6754544"/>
                  </a:lnTo>
                  <a:lnTo>
                    <a:pt x="8233807" y="6731547"/>
                  </a:lnTo>
                  <a:lnTo>
                    <a:pt x="8270841" y="6706529"/>
                  </a:lnTo>
                  <a:lnTo>
                    <a:pt x="8306387" y="6679566"/>
                  </a:lnTo>
                  <a:lnTo>
                    <a:pt x="8340368" y="6650735"/>
                  </a:lnTo>
                  <a:lnTo>
                    <a:pt x="8372709" y="6620111"/>
                  </a:lnTo>
                  <a:lnTo>
                    <a:pt x="8403334" y="6587770"/>
                  </a:lnTo>
                  <a:lnTo>
                    <a:pt x="8432167" y="6553789"/>
                  </a:lnTo>
                  <a:lnTo>
                    <a:pt x="8459130" y="6518244"/>
                  </a:lnTo>
                  <a:lnTo>
                    <a:pt x="8484148" y="6481211"/>
                  </a:lnTo>
                  <a:lnTo>
                    <a:pt x="8507146" y="6442767"/>
                  </a:lnTo>
                  <a:lnTo>
                    <a:pt x="8528046" y="6402986"/>
                  </a:lnTo>
                  <a:lnTo>
                    <a:pt x="8546772" y="6361947"/>
                  </a:lnTo>
                  <a:lnTo>
                    <a:pt x="8563249" y="6319724"/>
                  </a:lnTo>
                  <a:lnTo>
                    <a:pt x="8577400" y="6276394"/>
                  </a:lnTo>
                  <a:lnTo>
                    <a:pt x="8589148" y="6232033"/>
                  </a:lnTo>
                  <a:lnTo>
                    <a:pt x="8598419" y="6186717"/>
                  </a:lnTo>
                  <a:lnTo>
                    <a:pt x="8605135" y="6140523"/>
                  </a:lnTo>
                  <a:lnTo>
                    <a:pt x="8609221" y="6093527"/>
                  </a:lnTo>
                  <a:lnTo>
                    <a:pt x="8610600" y="6045804"/>
                  </a:lnTo>
                  <a:lnTo>
                    <a:pt x="8610600" y="784816"/>
                  </a:lnTo>
                  <a:lnTo>
                    <a:pt x="8007036" y="0"/>
                  </a:lnTo>
                  <a:close/>
                </a:path>
                <a:path w="8610600" h="6858000">
                  <a:moveTo>
                    <a:pt x="8610600" y="0"/>
                  </a:moveTo>
                  <a:lnTo>
                    <a:pt x="8007036" y="0"/>
                  </a:lnTo>
                  <a:lnTo>
                    <a:pt x="8028987" y="5813"/>
                  </a:lnTo>
                  <a:lnTo>
                    <a:pt x="8072318" y="19964"/>
                  </a:lnTo>
                  <a:lnTo>
                    <a:pt x="8114541" y="36441"/>
                  </a:lnTo>
                  <a:lnTo>
                    <a:pt x="8155581" y="55167"/>
                  </a:lnTo>
                  <a:lnTo>
                    <a:pt x="8195362" y="76067"/>
                  </a:lnTo>
                  <a:lnTo>
                    <a:pt x="8233807" y="99064"/>
                  </a:lnTo>
                  <a:lnTo>
                    <a:pt x="8270841" y="124083"/>
                  </a:lnTo>
                  <a:lnTo>
                    <a:pt x="8306387" y="151046"/>
                  </a:lnTo>
                  <a:lnTo>
                    <a:pt x="8340368" y="179878"/>
                  </a:lnTo>
                  <a:lnTo>
                    <a:pt x="8372709" y="210503"/>
                  </a:lnTo>
                  <a:lnTo>
                    <a:pt x="8403334" y="242845"/>
                  </a:lnTo>
                  <a:lnTo>
                    <a:pt x="8432167" y="276826"/>
                  </a:lnTo>
                  <a:lnTo>
                    <a:pt x="8459130" y="312372"/>
                  </a:lnTo>
                  <a:lnTo>
                    <a:pt x="8484148" y="349405"/>
                  </a:lnTo>
                  <a:lnTo>
                    <a:pt x="8507146" y="387851"/>
                  </a:lnTo>
                  <a:lnTo>
                    <a:pt x="8528046" y="427631"/>
                  </a:lnTo>
                  <a:lnTo>
                    <a:pt x="8546772" y="468672"/>
                  </a:lnTo>
                  <a:lnTo>
                    <a:pt x="8563249" y="510895"/>
                  </a:lnTo>
                  <a:lnTo>
                    <a:pt x="8577400" y="554225"/>
                  </a:lnTo>
                  <a:lnTo>
                    <a:pt x="8589148" y="598587"/>
                  </a:lnTo>
                  <a:lnTo>
                    <a:pt x="8598419" y="643903"/>
                  </a:lnTo>
                  <a:lnTo>
                    <a:pt x="8605135" y="690097"/>
                  </a:lnTo>
                  <a:lnTo>
                    <a:pt x="8609221" y="737094"/>
                  </a:lnTo>
                  <a:lnTo>
                    <a:pt x="8610600" y="784816"/>
                  </a:lnTo>
                  <a:lnTo>
                    <a:pt x="8610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3400" y="0"/>
              <a:ext cx="8610600" cy="6858000"/>
            </a:xfrm>
            <a:custGeom>
              <a:avLst/>
              <a:gdLst/>
              <a:ahLst/>
              <a:cxnLst/>
              <a:rect l="l" t="t" r="r" b="b"/>
              <a:pathLst>
                <a:path w="8610600" h="6858000">
                  <a:moveTo>
                    <a:pt x="8007036" y="0"/>
                  </a:moveTo>
                  <a:lnTo>
                    <a:pt x="8072318" y="19964"/>
                  </a:lnTo>
                  <a:lnTo>
                    <a:pt x="8114541" y="36441"/>
                  </a:lnTo>
                  <a:lnTo>
                    <a:pt x="8155581" y="55167"/>
                  </a:lnTo>
                  <a:lnTo>
                    <a:pt x="8195362" y="76067"/>
                  </a:lnTo>
                  <a:lnTo>
                    <a:pt x="8233807" y="99064"/>
                  </a:lnTo>
                  <a:lnTo>
                    <a:pt x="8270841" y="124083"/>
                  </a:lnTo>
                  <a:lnTo>
                    <a:pt x="8306387" y="151046"/>
                  </a:lnTo>
                  <a:lnTo>
                    <a:pt x="8340368" y="179878"/>
                  </a:lnTo>
                  <a:lnTo>
                    <a:pt x="8372709" y="210503"/>
                  </a:lnTo>
                  <a:lnTo>
                    <a:pt x="8403334" y="242845"/>
                  </a:lnTo>
                  <a:lnTo>
                    <a:pt x="8432167" y="276826"/>
                  </a:lnTo>
                  <a:lnTo>
                    <a:pt x="8459130" y="312372"/>
                  </a:lnTo>
                  <a:lnTo>
                    <a:pt x="8484148" y="349405"/>
                  </a:lnTo>
                  <a:lnTo>
                    <a:pt x="8507146" y="387851"/>
                  </a:lnTo>
                  <a:lnTo>
                    <a:pt x="8528046" y="427631"/>
                  </a:lnTo>
                  <a:lnTo>
                    <a:pt x="8546772" y="468672"/>
                  </a:lnTo>
                  <a:lnTo>
                    <a:pt x="8563249" y="510895"/>
                  </a:lnTo>
                  <a:lnTo>
                    <a:pt x="8577400" y="554225"/>
                  </a:lnTo>
                  <a:lnTo>
                    <a:pt x="8589148" y="598587"/>
                  </a:lnTo>
                  <a:lnTo>
                    <a:pt x="8598419" y="643903"/>
                  </a:lnTo>
                  <a:lnTo>
                    <a:pt x="8605135" y="690097"/>
                  </a:lnTo>
                  <a:lnTo>
                    <a:pt x="8609221" y="737094"/>
                  </a:lnTo>
                  <a:lnTo>
                    <a:pt x="8610600" y="784816"/>
                  </a:lnTo>
                  <a:lnTo>
                    <a:pt x="8610600" y="6045804"/>
                  </a:lnTo>
                  <a:lnTo>
                    <a:pt x="8609221" y="6093527"/>
                  </a:lnTo>
                  <a:lnTo>
                    <a:pt x="8605135" y="6140523"/>
                  </a:lnTo>
                  <a:lnTo>
                    <a:pt x="8598419" y="6186717"/>
                  </a:lnTo>
                  <a:lnTo>
                    <a:pt x="8589148" y="6232033"/>
                  </a:lnTo>
                  <a:lnTo>
                    <a:pt x="8577400" y="6276394"/>
                  </a:lnTo>
                  <a:lnTo>
                    <a:pt x="8563249" y="6319724"/>
                  </a:lnTo>
                  <a:lnTo>
                    <a:pt x="8546772" y="6361947"/>
                  </a:lnTo>
                  <a:lnTo>
                    <a:pt x="8528046" y="6402986"/>
                  </a:lnTo>
                  <a:lnTo>
                    <a:pt x="8507146" y="6442767"/>
                  </a:lnTo>
                  <a:lnTo>
                    <a:pt x="8484148" y="6481211"/>
                  </a:lnTo>
                  <a:lnTo>
                    <a:pt x="8459130" y="6518244"/>
                  </a:lnTo>
                  <a:lnTo>
                    <a:pt x="8432167" y="6553789"/>
                  </a:lnTo>
                  <a:lnTo>
                    <a:pt x="8403334" y="6587770"/>
                  </a:lnTo>
                  <a:lnTo>
                    <a:pt x="8372709" y="6620111"/>
                  </a:lnTo>
                  <a:lnTo>
                    <a:pt x="8340368" y="6650735"/>
                  </a:lnTo>
                  <a:lnTo>
                    <a:pt x="8306387" y="6679566"/>
                  </a:lnTo>
                  <a:lnTo>
                    <a:pt x="8270841" y="6706529"/>
                  </a:lnTo>
                  <a:lnTo>
                    <a:pt x="8233807" y="6731547"/>
                  </a:lnTo>
                  <a:lnTo>
                    <a:pt x="8195362" y="6754544"/>
                  </a:lnTo>
                  <a:lnTo>
                    <a:pt x="8155581" y="6775443"/>
                  </a:lnTo>
                  <a:lnTo>
                    <a:pt x="8114541" y="6794169"/>
                  </a:lnTo>
                  <a:lnTo>
                    <a:pt x="8072318" y="6810645"/>
                  </a:lnTo>
                  <a:lnTo>
                    <a:pt x="8028987" y="6824796"/>
                  </a:lnTo>
                  <a:lnTo>
                    <a:pt x="7984626" y="6836544"/>
                  </a:lnTo>
                  <a:lnTo>
                    <a:pt x="7939310" y="6845814"/>
                  </a:lnTo>
                  <a:lnTo>
                    <a:pt x="7893116" y="6852530"/>
                  </a:lnTo>
                  <a:lnTo>
                    <a:pt x="7846119" y="6856616"/>
                  </a:lnTo>
                  <a:lnTo>
                    <a:pt x="7798396" y="6857994"/>
                  </a:lnTo>
                  <a:lnTo>
                    <a:pt x="812203" y="6857994"/>
                  </a:lnTo>
                  <a:lnTo>
                    <a:pt x="764480" y="6856616"/>
                  </a:lnTo>
                  <a:lnTo>
                    <a:pt x="717483" y="6852530"/>
                  </a:lnTo>
                  <a:lnTo>
                    <a:pt x="671289" y="6845814"/>
                  </a:lnTo>
                  <a:lnTo>
                    <a:pt x="625973" y="6836544"/>
                  </a:lnTo>
                  <a:lnTo>
                    <a:pt x="581612" y="6824796"/>
                  </a:lnTo>
                  <a:lnTo>
                    <a:pt x="538281" y="6810645"/>
                  </a:lnTo>
                  <a:lnTo>
                    <a:pt x="496058" y="6794169"/>
                  </a:lnTo>
                  <a:lnTo>
                    <a:pt x="455018" y="6775443"/>
                  </a:lnTo>
                  <a:lnTo>
                    <a:pt x="415237" y="6754544"/>
                  </a:lnTo>
                  <a:lnTo>
                    <a:pt x="376792" y="6731547"/>
                  </a:lnTo>
                  <a:lnTo>
                    <a:pt x="339758" y="6706529"/>
                  </a:lnTo>
                  <a:lnTo>
                    <a:pt x="304212" y="6679566"/>
                  </a:lnTo>
                  <a:lnTo>
                    <a:pt x="270231" y="6650735"/>
                  </a:lnTo>
                  <a:lnTo>
                    <a:pt x="237890" y="6620111"/>
                  </a:lnTo>
                  <a:lnTo>
                    <a:pt x="207265" y="6587770"/>
                  </a:lnTo>
                  <a:lnTo>
                    <a:pt x="178432" y="6553789"/>
                  </a:lnTo>
                  <a:lnTo>
                    <a:pt x="151469" y="6518244"/>
                  </a:lnTo>
                  <a:lnTo>
                    <a:pt x="126451" y="6481211"/>
                  </a:lnTo>
                  <a:lnTo>
                    <a:pt x="103453" y="6442767"/>
                  </a:lnTo>
                  <a:lnTo>
                    <a:pt x="82553" y="6402986"/>
                  </a:lnTo>
                  <a:lnTo>
                    <a:pt x="63827" y="6361947"/>
                  </a:lnTo>
                  <a:lnTo>
                    <a:pt x="47350" y="6319724"/>
                  </a:lnTo>
                  <a:lnTo>
                    <a:pt x="33199" y="6276394"/>
                  </a:lnTo>
                  <a:lnTo>
                    <a:pt x="21451" y="6232033"/>
                  </a:lnTo>
                  <a:lnTo>
                    <a:pt x="12180" y="6186717"/>
                  </a:lnTo>
                  <a:lnTo>
                    <a:pt x="5464" y="6140523"/>
                  </a:lnTo>
                  <a:lnTo>
                    <a:pt x="1378" y="6093527"/>
                  </a:lnTo>
                  <a:lnTo>
                    <a:pt x="0" y="6045804"/>
                  </a:lnTo>
                  <a:lnTo>
                    <a:pt x="0" y="784816"/>
                  </a:lnTo>
                  <a:lnTo>
                    <a:pt x="1378" y="737094"/>
                  </a:lnTo>
                  <a:lnTo>
                    <a:pt x="5464" y="690097"/>
                  </a:lnTo>
                  <a:lnTo>
                    <a:pt x="12180" y="643903"/>
                  </a:lnTo>
                  <a:lnTo>
                    <a:pt x="21451" y="598587"/>
                  </a:lnTo>
                  <a:lnTo>
                    <a:pt x="33199" y="554225"/>
                  </a:lnTo>
                  <a:lnTo>
                    <a:pt x="47350" y="510895"/>
                  </a:lnTo>
                  <a:lnTo>
                    <a:pt x="63827" y="468672"/>
                  </a:lnTo>
                  <a:lnTo>
                    <a:pt x="82553" y="427631"/>
                  </a:lnTo>
                  <a:lnTo>
                    <a:pt x="103453" y="387851"/>
                  </a:lnTo>
                  <a:lnTo>
                    <a:pt x="126451" y="349405"/>
                  </a:lnTo>
                  <a:lnTo>
                    <a:pt x="151469" y="312372"/>
                  </a:lnTo>
                  <a:lnTo>
                    <a:pt x="178432" y="276826"/>
                  </a:lnTo>
                  <a:lnTo>
                    <a:pt x="207265" y="242845"/>
                  </a:lnTo>
                  <a:lnTo>
                    <a:pt x="237890" y="210503"/>
                  </a:lnTo>
                  <a:lnTo>
                    <a:pt x="270231" y="179878"/>
                  </a:lnTo>
                  <a:lnTo>
                    <a:pt x="304212" y="151046"/>
                  </a:lnTo>
                  <a:lnTo>
                    <a:pt x="339758" y="124083"/>
                  </a:lnTo>
                  <a:lnTo>
                    <a:pt x="376792" y="99064"/>
                  </a:lnTo>
                  <a:lnTo>
                    <a:pt x="415237" y="76067"/>
                  </a:lnTo>
                  <a:lnTo>
                    <a:pt x="455018" y="55167"/>
                  </a:lnTo>
                  <a:lnTo>
                    <a:pt x="496058" y="36441"/>
                  </a:lnTo>
                  <a:lnTo>
                    <a:pt x="538281" y="19964"/>
                  </a:lnTo>
                  <a:lnTo>
                    <a:pt x="581612" y="5813"/>
                  </a:lnTo>
                  <a:lnTo>
                    <a:pt x="603563" y="0"/>
                  </a:lnTo>
                  <a:lnTo>
                    <a:pt x="8007036" y="0"/>
                  </a:lnTo>
                  <a:lnTo>
                    <a:pt x="8610600" y="0"/>
                  </a:lnTo>
                  <a:lnTo>
                    <a:pt x="8610600" y="784816"/>
                  </a:lnTo>
                  <a:lnTo>
                    <a:pt x="8007036" y="0"/>
                  </a:lnTo>
                </a:path>
              </a:pathLst>
            </a:custGeom>
            <a:ln w="50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621030"/>
            </a:xfrm>
            <a:custGeom>
              <a:avLst/>
              <a:gdLst/>
              <a:ahLst/>
              <a:cxnLst/>
              <a:rect l="l" t="t" r="r" b="b"/>
              <a:pathLst>
                <a:path w="9144000" h="621030">
                  <a:moveTo>
                    <a:pt x="9144000" y="0"/>
                  </a:moveTo>
                  <a:lnTo>
                    <a:pt x="0" y="0"/>
                  </a:lnTo>
                  <a:lnTo>
                    <a:pt x="0" y="620687"/>
                  </a:lnTo>
                  <a:lnTo>
                    <a:pt x="9144000" y="62068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366FF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9144000" cy="621030"/>
            </a:xfrm>
            <a:custGeom>
              <a:avLst/>
              <a:gdLst/>
              <a:ahLst/>
              <a:cxnLst/>
              <a:rect l="l" t="t" r="r" b="b"/>
              <a:pathLst>
                <a:path w="9144000" h="621030">
                  <a:moveTo>
                    <a:pt x="0" y="0"/>
                  </a:moveTo>
                  <a:lnTo>
                    <a:pt x="9144000" y="0"/>
                  </a:lnTo>
                  <a:lnTo>
                    <a:pt x="9144000" y="620687"/>
                  </a:lnTo>
                  <a:lnTo>
                    <a:pt x="0" y="620687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143675" y="0"/>
                  </a:moveTo>
                  <a:lnTo>
                    <a:pt x="0" y="161924"/>
                  </a:lnTo>
                  <a:lnTo>
                    <a:pt x="47891" y="161924"/>
                  </a:lnTo>
                  <a:lnTo>
                    <a:pt x="47891" y="269874"/>
                  </a:lnTo>
                  <a:lnTo>
                    <a:pt x="239445" y="269874"/>
                  </a:lnTo>
                  <a:lnTo>
                    <a:pt x="239445" y="161924"/>
                  </a:lnTo>
                  <a:lnTo>
                    <a:pt x="287337" y="161924"/>
                  </a:lnTo>
                  <a:lnTo>
                    <a:pt x="143675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47891" y="269874"/>
                  </a:moveTo>
                  <a:lnTo>
                    <a:pt x="47891" y="161924"/>
                  </a:lnTo>
                  <a:lnTo>
                    <a:pt x="0" y="161924"/>
                  </a:lnTo>
                  <a:lnTo>
                    <a:pt x="143675" y="0"/>
                  </a:lnTo>
                  <a:lnTo>
                    <a:pt x="287337" y="161924"/>
                  </a:lnTo>
                  <a:lnTo>
                    <a:pt x="239445" y="161924"/>
                  </a:lnTo>
                  <a:lnTo>
                    <a:pt x="239445" y="269874"/>
                  </a:lnTo>
                  <a:lnTo>
                    <a:pt x="47891" y="269874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0"/>
                  </a:moveTo>
                  <a:lnTo>
                    <a:pt x="0" y="130975"/>
                  </a:lnTo>
                  <a:lnTo>
                    <a:pt x="215900" y="261937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261937"/>
                  </a:moveTo>
                  <a:lnTo>
                    <a:pt x="0" y="130975"/>
                  </a:lnTo>
                  <a:lnTo>
                    <a:pt x="215900" y="0"/>
                  </a:lnTo>
                  <a:lnTo>
                    <a:pt x="215900" y="261937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0" y="261937"/>
                  </a:lnTo>
                  <a:lnTo>
                    <a:pt x="215900" y="130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215900" y="130975"/>
                  </a:lnTo>
                  <a:lnTo>
                    <a:pt x="0" y="261937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31125" y="180125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224891" y="0"/>
                  </a:moveTo>
                  <a:lnTo>
                    <a:pt x="134937" y="84137"/>
                  </a:lnTo>
                  <a:lnTo>
                    <a:pt x="44983" y="0"/>
                  </a:lnTo>
                  <a:lnTo>
                    <a:pt x="0" y="42075"/>
                  </a:lnTo>
                  <a:lnTo>
                    <a:pt x="89954" y="126212"/>
                  </a:lnTo>
                  <a:lnTo>
                    <a:pt x="0" y="210350"/>
                  </a:lnTo>
                  <a:lnTo>
                    <a:pt x="44983" y="252425"/>
                  </a:lnTo>
                  <a:lnTo>
                    <a:pt x="134937" y="168275"/>
                  </a:lnTo>
                  <a:lnTo>
                    <a:pt x="224891" y="252425"/>
                  </a:lnTo>
                  <a:lnTo>
                    <a:pt x="269875" y="210350"/>
                  </a:lnTo>
                  <a:lnTo>
                    <a:pt x="179920" y="126212"/>
                  </a:lnTo>
                  <a:lnTo>
                    <a:pt x="269875" y="42075"/>
                  </a:lnTo>
                  <a:lnTo>
                    <a:pt x="224891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31125" y="180125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0" y="210350"/>
                  </a:moveTo>
                  <a:lnTo>
                    <a:pt x="89954" y="126212"/>
                  </a:lnTo>
                  <a:lnTo>
                    <a:pt x="0" y="42075"/>
                  </a:lnTo>
                  <a:lnTo>
                    <a:pt x="44983" y="0"/>
                  </a:lnTo>
                  <a:lnTo>
                    <a:pt x="134937" y="84137"/>
                  </a:lnTo>
                  <a:lnTo>
                    <a:pt x="224891" y="0"/>
                  </a:lnTo>
                  <a:lnTo>
                    <a:pt x="269875" y="42075"/>
                  </a:lnTo>
                  <a:lnTo>
                    <a:pt x="179920" y="126212"/>
                  </a:lnTo>
                  <a:lnTo>
                    <a:pt x="269875" y="210350"/>
                  </a:lnTo>
                  <a:lnTo>
                    <a:pt x="224891" y="252425"/>
                  </a:lnTo>
                  <a:lnTo>
                    <a:pt x="134937" y="168275"/>
                  </a:lnTo>
                  <a:lnTo>
                    <a:pt x="44983" y="252425"/>
                  </a:lnTo>
                  <a:lnTo>
                    <a:pt x="0" y="210350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5172" y="19811"/>
              <a:ext cx="4443984" cy="603504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196742" y="124380"/>
            <a:ext cx="1515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20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187196" y="908723"/>
            <a:ext cx="6504940" cy="528955"/>
            <a:chOff x="1187196" y="908723"/>
            <a:chExt cx="6504940" cy="528955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7196" y="1171956"/>
              <a:ext cx="6504419" cy="26517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7627" y="908723"/>
              <a:ext cx="6264681" cy="525526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270713" y="1028496"/>
            <a:ext cx="1183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solidFill>
                  <a:srgbClr val="FFFFFF"/>
                </a:solidFill>
                <a:latin typeface="SimSun-ExtB"/>
                <a:cs typeface="SimSun-ExtB"/>
              </a:rPr>
              <a:t>Clase</a:t>
            </a:r>
            <a:r>
              <a:rPr sz="1800" spc="-65" dirty="0">
                <a:solidFill>
                  <a:srgbClr val="FFFFFF"/>
                </a:solidFill>
                <a:latin typeface="SimSun-ExtB"/>
                <a:cs typeface="SimSun-ExtB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SimSun-ExtB"/>
                <a:cs typeface="SimSun-ExtB"/>
              </a:rPr>
              <a:t>Aves</a:t>
            </a:r>
            <a:endParaRPr sz="1800">
              <a:latin typeface="SimSun-ExtB"/>
              <a:cs typeface="SimSun-ExtB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39724" y="1424940"/>
            <a:ext cx="8304530" cy="2642870"/>
            <a:chOff x="839724" y="1424940"/>
            <a:chExt cx="8304530" cy="2642870"/>
          </a:xfrm>
        </p:grpSpPr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9724" y="1424940"/>
              <a:ext cx="8304275" cy="264261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1600" y="1556791"/>
              <a:ext cx="8064893" cy="237625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943025" y="1528217"/>
              <a:ext cx="8122284" cy="2433955"/>
            </a:xfrm>
            <a:custGeom>
              <a:avLst/>
              <a:gdLst/>
              <a:ahLst/>
              <a:cxnLst/>
              <a:rect l="l" t="t" r="r" b="b"/>
              <a:pathLst>
                <a:path w="8122284" h="2433954">
                  <a:moveTo>
                    <a:pt x="28575" y="0"/>
                  </a:moveTo>
                  <a:lnTo>
                    <a:pt x="20993" y="0"/>
                  </a:lnTo>
                  <a:lnTo>
                    <a:pt x="13728" y="3009"/>
                  </a:lnTo>
                  <a:lnTo>
                    <a:pt x="3009" y="13728"/>
                  </a:lnTo>
                  <a:lnTo>
                    <a:pt x="0" y="20993"/>
                  </a:lnTo>
                  <a:lnTo>
                    <a:pt x="0" y="2412415"/>
                  </a:lnTo>
                  <a:lnTo>
                    <a:pt x="3009" y="2419680"/>
                  </a:lnTo>
                  <a:lnTo>
                    <a:pt x="13728" y="2430398"/>
                  </a:lnTo>
                  <a:lnTo>
                    <a:pt x="20993" y="2433408"/>
                  </a:lnTo>
                  <a:lnTo>
                    <a:pt x="8101050" y="2433408"/>
                  </a:lnTo>
                  <a:lnTo>
                    <a:pt x="8108314" y="2430398"/>
                  </a:lnTo>
                  <a:lnTo>
                    <a:pt x="8116735" y="2421978"/>
                  </a:lnTo>
                  <a:lnTo>
                    <a:pt x="24028" y="2421978"/>
                  </a:lnTo>
                  <a:lnTo>
                    <a:pt x="19672" y="2420175"/>
                  </a:lnTo>
                  <a:lnTo>
                    <a:pt x="13233" y="2413749"/>
                  </a:lnTo>
                  <a:lnTo>
                    <a:pt x="11430" y="2409380"/>
                  </a:lnTo>
                  <a:lnTo>
                    <a:pt x="11430" y="24028"/>
                  </a:lnTo>
                  <a:lnTo>
                    <a:pt x="13233" y="19672"/>
                  </a:lnTo>
                  <a:lnTo>
                    <a:pt x="19672" y="13233"/>
                  </a:lnTo>
                  <a:lnTo>
                    <a:pt x="24028" y="11429"/>
                  </a:lnTo>
                  <a:lnTo>
                    <a:pt x="28575" y="11429"/>
                  </a:lnTo>
                  <a:lnTo>
                    <a:pt x="28575" y="0"/>
                  </a:lnTo>
                  <a:close/>
                </a:path>
                <a:path w="8122284" h="2433954">
                  <a:moveTo>
                    <a:pt x="8101050" y="0"/>
                  </a:moveTo>
                  <a:lnTo>
                    <a:pt x="28575" y="0"/>
                  </a:lnTo>
                  <a:lnTo>
                    <a:pt x="28575" y="11429"/>
                  </a:lnTo>
                  <a:lnTo>
                    <a:pt x="8098015" y="11429"/>
                  </a:lnTo>
                  <a:lnTo>
                    <a:pt x="8102384" y="13233"/>
                  </a:lnTo>
                  <a:lnTo>
                    <a:pt x="8108810" y="19672"/>
                  </a:lnTo>
                  <a:lnTo>
                    <a:pt x="8110613" y="24028"/>
                  </a:lnTo>
                  <a:lnTo>
                    <a:pt x="8110613" y="2409380"/>
                  </a:lnTo>
                  <a:lnTo>
                    <a:pt x="8108810" y="2413749"/>
                  </a:lnTo>
                  <a:lnTo>
                    <a:pt x="8102384" y="2420175"/>
                  </a:lnTo>
                  <a:lnTo>
                    <a:pt x="8098015" y="2421978"/>
                  </a:lnTo>
                  <a:lnTo>
                    <a:pt x="8116735" y="2421978"/>
                  </a:lnTo>
                  <a:lnTo>
                    <a:pt x="8119033" y="2419680"/>
                  </a:lnTo>
                  <a:lnTo>
                    <a:pt x="8122043" y="2412415"/>
                  </a:lnTo>
                  <a:lnTo>
                    <a:pt x="8122043" y="20993"/>
                  </a:lnTo>
                  <a:lnTo>
                    <a:pt x="8119033" y="13728"/>
                  </a:lnTo>
                  <a:lnTo>
                    <a:pt x="8108314" y="3009"/>
                  </a:lnTo>
                  <a:lnTo>
                    <a:pt x="8101050" y="0"/>
                  </a:lnTo>
                  <a:close/>
                </a:path>
                <a:path w="8122284" h="2433954">
                  <a:moveTo>
                    <a:pt x="8086559" y="22859"/>
                  </a:moveTo>
                  <a:lnTo>
                    <a:pt x="30530" y="22859"/>
                  </a:lnTo>
                  <a:lnTo>
                    <a:pt x="22860" y="30530"/>
                  </a:lnTo>
                  <a:lnTo>
                    <a:pt x="22860" y="2402878"/>
                  </a:lnTo>
                  <a:lnTo>
                    <a:pt x="30530" y="2410548"/>
                  </a:lnTo>
                  <a:lnTo>
                    <a:pt x="8086559" y="2410548"/>
                  </a:lnTo>
                  <a:lnTo>
                    <a:pt x="8090966" y="2408720"/>
                  </a:lnTo>
                  <a:lnTo>
                    <a:pt x="8097354" y="2402344"/>
                  </a:lnTo>
                  <a:lnTo>
                    <a:pt x="8099183" y="2397925"/>
                  </a:lnTo>
                  <a:lnTo>
                    <a:pt x="8099183" y="2393403"/>
                  </a:lnTo>
                  <a:lnTo>
                    <a:pt x="40005" y="2393403"/>
                  </a:lnTo>
                  <a:lnTo>
                    <a:pt x="40005" y="2376258"/>
                  </a:lnTo>
                  <a:lnTo>
                    <a:pt x="57150" y="2376258"/>
                  </a:lnTo>
                  <a:lnTo>
                    <a:pt x="57150" y="57149"/>
                  </a:lnTo>
                  <a:lnTo>
                    <a:pt x="40005" y="57149"/>
                  </a:lnTo>
                  <a:lnTo>
                    <a:pt x="40005" y="40004"/>
                  </a:lnTo>
                  <a:lnTo>
                    <a:pt x="8099183" y="40004"/>
                  </a:lnTo>
                  <a:lnTo>
                    <a:pt x="8099183" y="35483"/>
                  </a:lnTo>
                  <a:lnTo>
                    <a:pt x="8097354" y="31076"/>
                  </a:lnTo>
                  <a:lnTo>
                    <a:pt x="8090966" y="24688"/>
                  </a:lnTo>
                  <a:lnTo>
                    <a:pt x="8086559" y="22859"/>
                  </a:lnTo>
                  <a:close/>
                </a:path>
                <a:path w="8122284" h="2433954">
                  <a:moveTo>
                    <a:pt x="57150" y="2376258"/>
                  </a:moveTo>
                  <a:lnTo>
                    <a:pt x="40005" y="2376258"/>
                  </a:lnTo>
                  <a:lnTo>
                    <a:pt x="40005" y="2393403"/>
                  </a:lnTo>
                  <a:lnTo>
                    <a:pt x="57150" y="2393403"/>
                  </a:lnTo>
                  <a:lnTo>
                    <a:pt x="57150" y="2376258"/>
                  </a:lnTo>
                  <a:close/>
                </a:path>
                <a:path w="8122284" h="2433954">
                  <a:moveTo>
                    <a:pt x="8064893" y="2376258"/>
                  </a:moveTo>
                  <a:lnTo>
                    <a:pt x="57150" y="2376258"/>
                  </a:lnTo>
                  <a:lnTo>
                    <a:pt x="57150" y="2393403"/>
                  </a:lnTo>
                  <a:lnTo>
                    <a:pt x="8064893" y="2393403"/>
                  </a:lnTo>
                  <a:lnTo>
                    <a:pt x="8064893" y="2376258"/>
                  </a:lnTo>
                  <a:close/>
                </a:path>
                <a:path w="8122284" h="2433954">
                  <a:moveTo>
                    <a:pt x="8082038" y="40004"/>
                  </a:moveTo>
                  <a:lnTo>
                    <a:pt x="8064893" y="40004"/>
                  </a:lnTo>
                  <a:lnTo>
                    <a:pt x="8064893" y="2393403"/>
                  </a:lnTo>
                  <a:lnTo>
                    <a:pt x="8082038" y="2393403"/>
                  </a:lnTo>
                  <a:lnTo>
                    <a:pt x="8082038" y="2376258"/>
                  </a:lnTo>
                  <a:lnTo>
                    <a:pt x="8099183" y="2376258"/>
                  </a:lnTo>
                  <a:lnTo>
                    <a:pt x="8099183" y="57149"/>
                  </a:lnTo>
                  <a:lnTo>
                    <a:pt x="8082038" y="57149"/>
                  </a:lnTo>
                  <a:lnTo>
                    <a:pt x="8082038" y="40004"/>
                  </a:lnTo>
                  <a:close/>
                </a:path>
                <a:path w="8122284" h="2433954">
                  <a:moveTo>
                    <a:pt x="8099183" y="2376258"/>
                  </a:moveTo>
                  <a:lnTo>
                    <a:pt x="8082038" y="2376258"/>
                  </a:lnTo>
                  <a:lnTo>
                    <a:pt x="8082038" y="2393403"/>
                  </a:lnTo>
                  <a:lnTo>
                    <a:pt x="8099183" y="2393403"/>
                  </a:lnTo>
                  <a:lnTo>
                    <a:pt x="8099183" y="2376258"/>
                  </a:lnTo>
                  <a:close/>
                </a:path>
                <a:path w="8122284" h="2433954">
                  <a:moveTo>
                    <a:pt x="57150" y="40004"/>
                  </a:moveTo>
                  <a:lnTo>
                    <a:pt x="40005" y="40004"/>
                  </a:lnTo>
                  <a:lnTo>
                    <a:pt x="40005" y="57149"/>
                  </a:lnTo>
                  <a:lnTo>
                    <a:pt x="57150" y="57149"/>
                  </a:lnTo>
                  <a:lnTo>
                    <a:pt x="57150" y="40004"/>
                  </a:lnTo>
                  <a:close/>
                </a:path>
                <a:path w="8122284" h="2433954">
                  <a:moveTo>
                    <a:pt x="8064893" y="40004"/>
                  </a:moveTo>
                  <a:lnTo>
                    <a:pt x="57150" y="40004"/>
                  </a:lnTo>
                  <a:lnTo>
                    <a:pt x="57150" y="57149"/>
                  </a:lnTo>
                  <a:lnTo>
                    <a:pt x="8064893" y="57149"/>
                  </a:lnTo>
                  <a:lnTo>
                    <a:pt x="8064893" y="40004"/>
                  </a:lnTo>
                  <a:close/>
                </a:path>
                <a:path w="8122284" h="2433954">
                  <a:moveTo>
                    <a:pt x="8099183" y="40004"/>
                  </a:moveTo>
                  <a:lnTo>
                    <a:pt x="8082038" y="40004"/>
                  </a:lnTo>
                  <a:lnTo>
                    <a:pt x="8082038" y="57149"/>
                  </a:lnTo>
                  <a:lnTo>
                    <a:pt x="8099183" y="57149"/>
                  </a:lnTo>
                  <a:lnTo>
                    <a:pt x="8099183" y="400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050339" y="1803171"/>
            <a:ext cx="7717155" cy="1891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Su</a:t>
            </a:r>
            <a:r>
              <a:rPr sz="1800" b="1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cuerpo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está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cubierto</a:t>
            </a:r>
            <a:r>
              <a:rPr sz="180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de</a:t>
            </a:r>
            <a:r>
              <a:rPr sz="18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plumas.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Sus</a:t>
            </a:r>
            <a:r>
              <a:rPr sz="180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extremidades</a:t>
            </a:r>
            <a:r>
              <a:rPr sz="180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anteriores</a:t>
            </a:r>
            <a:r>
              <a:rPr sz="1800" b="1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son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alas.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ct val="80000"/>
              </a:lnSpc>
              <a:spcBef>
                <a:spcPts val="43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El</a:t>
            </a:r>
            <a:r>
              <a:rPr sz="180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esqueleto</a:t>
            </a:r>
            <a:r>
              <a:rPr sz="180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es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muy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ligero, porque</a:t>
            </a:r>
            <a:r>
              <a:rPr sz="18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sus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huesos son huecos y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pesan </a:t>
            </a:r>
            <a:r>
              <a:rPr sz="1800" b="1" spc="-484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poco.</a:t>
            </a:r>
            <a:endParaRPr sz="1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Genera</a:t>
            </a:r>
            <a:r>
              <a:rPr sz="1800" b="1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el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calor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desde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el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17375E"/>
                </a:solidFill>
                <a:latin typeface="Arial"/>
                <a:cs typeface="Arial"/>
              </a:rPr>
              <a:t>interior,</a:t>
            </a:r>
            <a:r>
              <a:rPr sz="180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632523"/>
                </a:solidFill>
                <a:latin typeface="Arial"/>
                <a:cs typeface="Arial"/>
              </a:rPr>
              <a:t>endotermos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La</a:t>
            </a:r>
            <a:r>
              <a:rPr sz="1800" b="1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temperatura</a:t>
            </a:r>
            <a:r>
              <a:rPr sz="180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del</a:t>
            </a:r>
            <a:r>
              <a:rPr sz="18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cuerpo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es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constante,</a:t>
            </a:r>
            <a:r>
              <a:rPr sz="1800" b="1" spc="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632523"/>
                </a:solidFill>
                <a:latin typeface="Arial"/>
                <a:cs typeface="Arial"/>
              </a:rPr>
              <a:t>homeotermos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Respiran</a:t>
            </a:r>
            <a:r>
              <a:rPr sz="1800" b="1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por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pulmones.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261708" y="4007332"/>
            <a:ext cx="7202805" cy="2736215"/>
            <a:chOff x="1261708" y="4007332"/>
            <a:chExt cx="7202805" cy="2736215"/>
          </a:xfrm>
        </p:grpSpPr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61708" y="5015280"/>
              <a:ext cx="1698648" cy="113077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07462" y="4152694"/>
              <a:ext cx="1872208" cy="140234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63817" y="4008649"/>
              <a:ext cx="1800200" cy="144159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46155" y="5708295"/>
              <a:ext cx="1139547" cy="103513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10312" y="4007332"/>
              <a:ext cx="808217" cy="121468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22738" y="5735722"/>
              <a:ext cx="1277888" cy="95718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21" y="0"/>
            <a:ext cx="9135745" cy="6858000"/>
          </a:xfrm>
          <a:custGeom>
            <a:avLst/>
            <a:gdLst/>
            <a:ahLst/>
            <a:cxnLst/>
            <a:rect l="l" t="t" r="r" b="b"/>
            <a:pathLst>
              <a:path w="9135745" h="6858000">
                <a:moveTo>
                  <a:pt x="9135478" y="0"/>
                </a:moveTo>
                <a:lnTo>
                  <a:pt x="0" y="0"/>
                </a:lnTo>
                <a:lnTo>
                  <a:pt x="0" y="6858000"/>
                </a:lnTo>
                <a:lnTo>
                  <a:pt x="9135478" y="6858000"/>
                </a:lnTo>
                <a:lnTo>
                  <a:pt x="9135478" y="0"/>
                </a:lnTo>
                <a:close/>
              </a:path>
            </a:pathLst>
          </a:custGeom>
          <a:solidFill>
            <a:srgbClr val="3366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25400" y="0"/>
            <a:ext cx="9194800" cy="6908800"/>
            <a:chOff x="-25400" y="0"/>
            <a:chExt cx="9194800" cy="6908800"/>
          </a:xfrm>
        </p:grpSpPr>
        <p:sp>
          <p:nvSpPr>
            <p:cNvPr id="4" name="object 4"/>
            <p:cNvSpPr/>
            <p:nvPr/>
          </p:nvSpPr>
          <p:spPr>
            <a:xfrm>
              <a:off x="8521" y="0"/>
              <a:ext cx="9135745" cy="6858000"/>
            </a:xfrm>
            <a:custGeom>
              <a:avLst/>
              <a:gdLst/>
              <a:ahLst/>
              <a:cxnLst/>
              <a:rect l="l" t="t" r="r" b="b"/>
              <a:pathLst>
                <a:path w="9135745" h="6858000">
                  <a:moveTo>
                    <a:pt x="0" y="0"/>
                  </a:moveTo>
                  <a:lnTo>
                    <a:pt x="9135478" y="0"/>
                  </a:lnTo>
                </a:path>
                <a:path w="9135745" h="6858000">
                  <a:moveTo>
                    <a:pt x="9135478" y="6858000"/>
                  </a:moveTo>
                  <a:lnTo>
                    <a:pt x="0" y="685800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3400" y="0"/>
              <a:ext cx="8610600" cy="6858000"/>
            </a:xfrm>
            <a:custGeom>
              <a:avLst/>
              <a:gdLst/>
              <a:ahLst/>
              <a:cxnLst/>
              <a:rect l="l" t="t" r="r" b="b"/>
              <a:pathLst>
                <a:path w="8610600" h="6858000">
                  <a:moveTo>
                    <a:pt x="8007036" y="0"/>
                  </a:moveTo>
                  <a:lnTo>
                    <a:pt x="603563" y="0"/>
                  </a:lnTo>
                  <a:lnTo>
                    <a:pt x="581612" y="5813"/>
                  </a:lnTo>
                  <a:lnTo>
                    <a:pt x="538281" y="19964"/>
                  </a:lnTo>
                  <a:lnTo>
                    <a:pt x="496058" y="36441"/>
                  </a:lnTo>
                  <a:lnTo>
                    <a:pt x="455018" y="55167"/>
                  </a:lnTo>
                  <a:lnTo>
                    <a:pt x="415237" y="76067"/>
                  </a:lnTo>
                  <a:lnTo>
                    <a:pt x="376792" y="99064"/>
                  </a:lnTo>
                  <a:lnTo>
                    <a:pt x="339758" y="124083"/>
                  </a:lnTo>
                  <a:lnTo>
                    <a:pt x="304212" y="151046"/>
                  </a:lnTo>
                  <a:lnTo>
                    <a:pt x="270231" y="179878"/>
                  </a:lnTo>
                  <a:lnTo>
                    <a:pt x="237890" y="210503"/>
                  </a:lnTo>
                  <a:lnTo>
                    <a:pt x="207265" y="242845"/>
                  </a:lnTo>
                  <a:lnTo>
                    <a:pt x="178432" y="276826"/>
                  </a:lnTo>
                  <a:lnTo>
                    <a:pt x="151469" y="312372"/>
                  </a:lnTo>
                  <a:lnTo>
                    <a:pt x="126451" y="349405"/>
                  </a:lnTo>
                  <a:lnTo>
                    <a:pt x="103453" y="387851"/>
                  </a:lnTo>
                  <a:lnTo>
                    <a:pt x="82553" y="427631"/>
                  </a:lnTo>
                  <a:lnTo>
                    <a:pt x="63827" y="468672"/>
                  </a:lnTo>
                  <a:lnTo>
                    <a:pt x="47350" y="510895"/>
                  </a:lnTo>
                  <a:lnTo>
                    <a:pt x="33199" y="554225"/>
                  </a:lnTo>
                  <a:lnTo>
                    <a:pt x="21451" y="598587"/>
                  </a:lnTo>
                  <a:lnTo>
                    <a:pt x="12180" y="643903"/>
                  </a:lnTo>
                  <a:lnTo>
                    <a:pt x="5464" y="690097"/>
                  </a:lnTo>
                  <a:lnTo>
                    <a:pt x="1378" y="737094"/>
                  </a:lnTo>
                  <a:lnTo>
                    <a:pt x="0" y="784816"/>
                  </a:lnTo>
                  <a:lnTo>
                    <a:pt x="0" y="6045804"/>
                  </a:lnTo>
                  <a:lnTo>
                    <a:pt x="1378" y="6093527"/>
                  </a:lnTo>
                  <a:lnTo>
                    <a:pt x="5464" y="6140523"/>
                  </a:lnTo>
                  <a:lnTo>
                    <a:pt x="12180" y="6186717"/>
                  </a:lnTo>
                  <a:lnTo>
                    <a:pt x="21451" y="6232033"/>
                  </a:lnTo>
                  <a:lnTo>
                    <a:pt x="33199" y="6276394"/>
                  </a:lnTo>
                  <a:lnTo>
                    <a:pt x="47350" y="6319724"/>
                  </a:lnTo>
                  <a:lnTo>
                    <a:pt x="63827" y="6361947"/>
                  </a:lnTo>
                  <a:lnTo>
                    <a:pt x="82553" y="6402986"/>
                  </a:lnTo>
                  <a:lnTo>
                    <a:pt x="103453" y="6442767"/>
                  </a:lnTo>
                  <a:lnTo>
                    <a:pt x="126451" y="6481211"/>
                  </a:lnTo>
                  <a:lnTo>
                    <a:pt x="151469" y="6518244"/>
                  </a:lnTo>
                  <a:lnTo>
                    <a:pt x="178432" y="6553789"/>
                  </a:lnTo>
                  <a:lnTo>
                    <a:pt x="207265" y="6587770"/>
                  </a:lnTo>
                  <a:lnTo>
                    <a:pt x="237890" y="6620111"/>
                  </a:lnTo>
                  <a:lnTo>
                    <a:pt x="270231" y="6650735"/>
                  </a:lnTo>
                  <a:lnTo>
                    <a:pt x="304212" y="6679566"/>
                  </a:lnTo>
                  <a:lnTo>
                    <a:pt x="339758" y="6706529"/>
                  </a:lnTo>
                  <a:lnTo>
                    <a:pt x="376792" y="6731547"/>
                  </a:lnTo>
                  <a:lnTo>
                    <a:pt x="415237" y="6754544"/>
                  </a:lnTo>
                  <a:lnTo>
                    <a:pt x="455018" y="6775443"/>
                  </a:lnTo>
                  <a:lnTo>
                    <a:pt x="496058" y="6794169"/>
                  </a:lnTo>
                  <a:lnTo>
                    <a:pt x="538281" y="6810645"/>
                  </a:lnTo>
                  <a:lnTo>
                    <a:pt x="581612" y="6824796"/>
                  </a:lnTo>
                  <a:lnTo>
                    <a:pt x="625973" y="6836544"/>
                  </a:lnTo>
                  <a:lnTo>
                    <a:pt x="671289" y="6845814"/>
                  </a:lnTo>
                  <a:lnTo>
                    <a:pt x="717483" y="6852530"/>
                  </a:lnTo>
                  <a:lnTo>
                    <a:pt x="764480" y="6856616"/>
                  </a:lnTo>
                  <a:lnTo>
                    <a:pt x="812203" y="6857994"/>
                  </a:lnTo>
                  <a:lnTo>
                    <a:pt x="7798396" y="6857994"/>
                  </a:lnTo>
                  <a:lnTo>
                    <a:pt x="7846119" y="6856616"/>
                  </a:lnTo>
                  <a:lnTo>
                    <a:pt x="7893116" y="6852530"/>
                  </a:lnTo>
                  <a:lnTo>
                    <a:pt x="7939310" y="6845814"/>
                  </a:lnTo>
                  <a:lnTo>
                    <a:pt x="7984626" y="6836544"/>
                  </a:lnTo>
                  <a:lnTo>
                    <a:pt x="8028987" y="6824796"/>
                  </a:lnTo>
                  <a:lnTo>
                    <a:pt x="8072318" y="6810645"/>
                  </a:lnTo>
                  <a:lnTo>
                    <a:pt x="8114541" y="6794169"/>
                  </a:lnTo>
                  <a:lnTo>
                    <a:pt x="8155581" y="6775443"/>
                  </a:lnTo>
                  <a:lnTo>
                    <a:pt x="8195362" y="6754544"/>
                  </a:lnTo>
                  <a:lnTo>
                    <a:pt x="8233807" y="6731547"/>
                  </a:lnTo>
                  <a:lnTo>
                    <a:pt x="8270841" y="6706529"/>
                  </a:lnTo>
                  <a:lnTo>
                    <a:pt x="8306387" y="6679566"/>
                  </a:lnTo>
                  <a:lnTo>
                    <a:pt x="8340368" y="6650735"/>
                  </a:lnTo>
                  <a:lnTo>
                    <a:pt x="8372709" y="6620111"/>
                  </a:lnTo>
                  <a:lnTo>
                    <a:pt x="8403334" y="6587770"/>
                  </a:lnTo>
                  <a:lnTo>
                    <a:pt x="8432167" y="6553789"/>
                  </a:lnTo>
                  <a:lnTo>
                    <a:pt x="8459130" y="6518244"/>
                  </a:lnTo>
                  <a:lnTo>
                    <a:pt x="8484148" y="6481211"/>
                  </a:lnTo>
                  <a:lnTo>
                    <a:pt x="8507146" y="6442767"/>
                  </a:lnTo>
                  <a:lnTo>
                    <a:pt x="8528046" y="6402986"/>
                  </a:lnTo>
                  <a:lnTo>
                    <a:pt x="8546772" y="6361947"/>
                  </a:lnTo>
                  <a:lnTo>
                    <a:pt x="8563249" y="6319724"/>
                  </a:lnTo>
                  <a:lnTo>
                    <a:pt x="8577400" y="6276394"/>
                  </a:lnTo>
                  <a:lnTo>
                    <a:pt x="8589148" y="6232033"/>
                  </a:lnTo>
                  <a:lnTo>
                    <a:pt x="8598419" y="6186717"/>
                  </a:lnTo>
                  <a:lnTo>
                    <a:pt x="8605135" y="6140523"/>
                  </a:lnTo>
                  <a:lnTo>
                    <a:pt x="8609221" y="6093527"/>
                  </a:lnTo>
                  <a:lnTo>
                    <a:pt x="8610600" y="6045804"/>
                  </a:lnTo>
                  <a:lnTo>
                    <a:pt x="8610600" y="784816"/>
                  </a:lnTo>
                  <a:lnTo>
                    <a:pt x="8007036" y="0"/>
                  </a:lnTo>
                  <a:close/>
                </a:path>
                <a:path w="8610600" h="6858000">
                  <a:moveTo>
                    <a:pt x="8610600" y="0"/>
                  </a:moveTo>
                  <a:lnTo>
                    <a:pt x="8007036" y="0"/>
                  </a:lnTo>
                  <a:lnTo>
                    <a:pt x="8028987" y="5813"/>
                  </a:lnTo>
                  <a:lnTo>
                    <a:pt x="8072318" y="19964"/>
                  </a:lnTo>
                  <a:lnTo>
                    <a:pt x="8114541" y="36441"/>
                  </a:lnTo>
                  <a:lnTo>
                    <a:pt x="8155581" y="55167"/>
                  </a:lnTo>
                  <a:lnTo>
                    <a:pt x="8195362" y="76067"/>
                  </a:lnTo>
                  <a:lnTo>
                    <a:pt x="8233807" y="99064"/>
                  </a:lnTo>
                  <a:lnTo>
                    <a:pt x="8270841" y="124083"/>
                  </a:lnTo>
                  <a:lnTo>
                    <a:pt x="8306387" y="151046"/>
                  </a:lnTo>
                  <a:lnTo>
                    <a:pt x="8340368" y="179878"/>
                  </a:lnTo>
                  <a:lnTo>
                    <a:pt x="8372709" y="210503"/>
                  </a:lnTo>
                  <a:lnTo>
                    <a:pt x="8403334" y="242845"/>
                  </a:lnTo>
                  <a:lnTo>
                    <a:pt x="8432167" y="276826"/>
                  </a:lnTo>
                  <a:lnTo>
                    <a:pt x="8459130" y="312372"/>
                  </a:lnTo>
                  <a:lnTo>
                    <a:pt x="8484148" y="349405"/>
                  </a:lnTo>
                  <a:lnTo>
                    <a:pt x="8507146" y="387851"/>
                  </a:lnTo>
                  <a:lnTo>
                    <a:pt x="8528046" y="427631"/>
                  </a:lnTo>
                  <a:lnTo>
                    <a:pt x="8546772" y="468672"/>
                  </a:lnTo>
                  <a:lnTo>
                    <a:pt x="8563249" y="510895"/>
                  </a:lnTo>
                  <a:lnTo>
                    <a:pt x="8577400" y="554225"/>
                  </a:lnTo>
                  <a:lnTo>
                    <a:pt x="8589148" y="598587"/>
                  </a:lnTo>
                  <a:lnTo>
                    <a:pt x="8598419" y="643903"/>
                  </a:lnTo>
                  <a:lnTo>
                    <a:pt x="8605135" y="690097"/>
                  </a:lnTo>
                  <a:lnTo>
                    <a:pt x="8609221" y="737094"/>
                  </a:lnTo>
                  <a:lnTo>
                    <a:pt x="8610600" y="784816"/>
                  </a:lnTo>
                  <a:lnTo>
                    <a:pt x="8610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3400" y="0"/>
              <a:ext cx="8610600" cy="6858000"/>
            </a:xfrm>
            <a:custGeom>
              <a:avLst/>
              <a:gdLst/>
              <a:ahLst/>
              <a:cxnLst/>
              <a:rect l="l" t="t" r="r" b="b"/>
              <a:pathLst>
                <a:path w="8610600" h="6858000">
                  <a:moveTo>
                    <a:pt x="8007036" y="0"/>
                  </a:moveTo>
                  <a:lnTo>
                    <a:pt x="8072318" y="19964"/>
                  </a:lnTo>
                  <a:lnTo>
                    <a:pt x="8114541" y="36441"/>
                  </a:lnTo>
                  <a:lnTo>
                    <a:pt x="8155581" y="55167"/>
                  </a:lnTo>
                  <a:lnTo>
                    <a:pt x="8195362" y="76067"/>
                  </a:lnTo>
                  <a:lnTo>
                    <a:pt x="8233807" y="99064"/>
                  </a:lnTo>
                  <a:lnTo>
                    <a:pt x="8270841" y="124083"/>
                  </a:lnTo>
                  <a:lnTo>
                    <a:pt x="8306387" y="151046"/>
                  </a:lnTo>
                  <a:lnTo>
                    <a:pt x="8340368" y="179878"/>
                  </a:lnTo>
                  <a:lnTo>
                    <a:pt x="8372709" y="210503"/>
                  </a:lnTo>
                  <a:lnTo>
                    <a:pt x="8403334" y="242845"/>
                  </a:lnTo>
                  <a:lnTo>
                    <a:pt x="8432167" y="276826"/>
                  </a:lnTo>
                  <a:lnTo>
                    <a:pt x="8459130" y="312372"/>
                  </a:lnTo>
                  <a:lnTo>
                    <a:pt x="8484148" y="349405"/>
                  </a:lnTo>
                  <a:lnTo>
                    <a:pt x="8507146" y="387851"/>
                  </a:lnTo>
                  <a:lnTo>
                    <a:pt x="8528046" y="427631"/>
                  </a:lnTo>
                  <a:lnTo>
                    <a:pt x="8546772" y="468672"/>
                  </a:lnTo>
                  <a:lnTo>
                    <a:pt x="8563249" y="510895"/>
                  </a:lnTo>
                  <a:lnTo>
                    <a:pt x="8577400" y="554225"/>
                  </a:lnTo>
                  <a:lnTo>
                    <a:pt x="8589148" y="598587"/>
                  </a:lnTo>
                  <a:lnTo>
                    <a:pt x="8598419" y="643903"/>
                  </a:lnTo>
                  <a:lnTo>
                    <a:pt x="8605135" y="690097"/>
                  </a:lnTo>
                  <a:lnTo>
                    <a:pt x="8609221" y="737094"/>
                  </a:lnTo>
                  <a:lnTo>
                    <a:pt x="8610600" y="784816"/>
                  </a:lnTo>
                  <a:lnTo>
                    <a:pt x="8610600" y="6045804"/>
                  </a:lnTo>
                  <a:lnTo>
                    <a:pt x="8609221" y="6093527"/>
                  </a:lnTo>
                  <a:lnTo>
                    <a:pt x="8605135" y="6140523"/>
                  </a:lnTo>
                  <a:lnTo>
                    <a:pt x="8598419" y="6186717"/>
                  </a:lnTo>
                  <a:lnTo>
                    <a:pt x="8589148" y="6232033"/>
                  </a:lnTo>
                  <a:lnTo>
                    <a:pt x="8577400" y="6276394"/>
                  </a:lnTo>
                  <a:lnTo>
                    <a:pt x="8563249" y="6319724"/>
                  </a:lnTo>
                  <a:lnTo>
                    <a:pt x="8546772" y="6361947"/>
                  </a:lnTo>
                  <a:lnTo>
                    <a:pt x="8528046" y="6402986"/>
                  </a:lnTo>
                  <a:lnTo>
                    <a:pt x="8507146" y="6442767"/>
                  </a:lnTo>
                  <a:lnTo>
                    <a:pt x="8484148" y="6481211"/>
                  </a:lnTo>
                  <a:lnTo>
                    <a:pt x="8459130" y="6518244"/>
                  </a:lnTo>
                  <a:lnTo>
                    <a:pt x="8432167" y="6553789"/>
                  </a:lnTo>
                  <a:lnTo>
                    <a:pt x="8403334" y="6587770"/>
                  </a:lnTo>
                  <a:lnTo>
                    <a:pt x="8372709" y="6620111"/>
                  </a:lnTo>
                  <a:lnTo>
                    <a:pt x="8340368" y="6650735"/>
                  </a:lnTo>
                  <a:lnTo>
                    <a:pt x="8306387" y="6679566"/>
                  </a:lnTo>
                  <a:lnTo>
                    <a:pt x="8270841" y="6706529"/>
                  </a:lnTo>
                  <a:lnTo>
                    <a:pt x="8233807" y="6731547"/>
                  </a:lnTo>
                  <a:lnTo>
                    <a:pt x="8195362" y="6754544"/>
                  </a:lnTo>
                  <a:lnTo>
                    <a:pt x="8155581" y="6775443"/>
                  </a:lnTo>
                  <a:lnTo>
                    <a:pt x="8114541" y="6794169"/>
                  </a:lnTo>
                  <a:lnTo>
                    <a:pt x="8072318" y="6810645"/>
                  </a:lnTo>
                  <a:lnTo>
                    <a:pt x="8028987" y="6824796"/>
                  </a:lnTo>
                  <a:lnTo>
                    <a:pt x="7984626" y="6836544"/>
                  </a:lnTo>
                  <a:lnTo>
                    <a:pt x="7939310" y="6845814"/>
                  </a:lnTo>
                  <a:lnTo>
                    <a:pt x="7893116" y="6852530"/>
                  </a:lnTo>
                  <a:lnTo>
                    <a:pt x="7846119" y="6856616"/>
                  </a:lnTo>
                  <a:lnTo>
                    <a:pt x="7798396" y="6857994"/>
                  </a:lnTo>
                  <a:lnTo>
                    <a:pt x="812203" y="6857994"/>
                  </a:lnTo>
                  <a:lnTo>
                    <a:pt x="764480" y="6856616"/>
                  </a:lnTo>
                  <a:lnTo>
                    <a:pt x="717483" y="6852530"/>
                  </a:lnTo>
                  <a:lnTo>
                    <a:pt x="671289" y="6845814"/>
                  </a:lnTo>
                  <a:lnTo>
                    <a:pt x="625973" y="6836544"/>
                  </a:lnTo>
                  <a:lnTo>
                    <a:pt x="581612" y="6824796"/>
                  </a:lnTo>
                  <a:lnTo>
                    <a:pt x="538281" y="6810645"/>
                  </a:lnTo>
                  <a:lnTo>
                    <a:pt x="496058" y="6794169"/>
                  </a:lnTo>
                  <a:lnTo>
                    <a:pt x="455018" y="6775443"/>
                  </a:lnTo>
                  <a:lnTo>
                    <a:pt x="415237" y="6754544"/>
                  </a:lnTo>
                  <a:lnTo>
                    <a:pt x="376792" y="6731547"/>
                  </a:lnTo>
                  <a:lnTo>
                    <a:pt x="339758" y="6706529"/>
                  </a:lnTo>
                  <a:lnTo>
                    <a:pt x="304212" y="6679566"/>
                  </a:lnTo>
                  <a:lnTo>
                    <a:pt x="270231" y="6650735"/>
                  </a:lnTo>
                  <a:lnTo>
                    <a:pt x="237890" y="6620111"/>
                  </a:lnTo>
                  <a:lnTo>
                    <a:pt x="207265" y="6587770"/>
                  </a:lnTo>
                  <a:lnTo>
                    <a:pt x="178432" y="6553789"/>
                  </a:lnTo>
                  <a:lnTo>
                    <a:pt x="151469" y="6518244"/>
                  </a:lnTo>
                  <a:lnTo>
                    <a:pt x="126451" y="6481211"/>
                  </a:lnTo>
                  <a:lnTo>
                    <a:pt x="103453" y="6442767"/>
                  </a:lnTo>
                  <a:lnTo>
                    <a:pt x="82553" y="6402986"/>
                  </a:lnTo>
                  <a:lnTo>
                    <a:pt x="63827" y="6361947"/>
                  </a:lnTo>
                  <a:lnTo>
                    <a:pt x="47350" y="6319724"/>
                  </a:lnTo>
                  <a:lnTo>
                    <a:pt x="33199" y="6276394"/>
                  </a:lnTo>
                  <a:lnTo>
                    <a:pt x="21451" y="6232033"/>
                  </a:lnTo>
                  <a:lnTo>
                    <a:pt x="12180" y="6186717"/>
                  </a:lnTo>
                  <a:lnTo>
                    <a:pt x="5464" y="6140523"/>
                  </a:lnTo>
                  <a:lnTo>
                    <a:pt x="1378" y="6093527"/>
                  </a:lnTo>
                  <a:lnTo>
                    <a:pt x="0" y="6045804"/>
                  </a:lnTo>
                  <a:lnTo>
                    <a:pt x="0" y="784816"/>
                  </a:lnTo>
                  <a:lnTo>
                    <a:pt x="1378" y="737094"/>
                  </a:lnTo>
                  <a:lnTo>
                    <a:pt x="5464" y="690097"/>
                  </a:lnTo>
                  <a:lnTo>
                    <a:pt x="12180" y="643903"/>
                  </a:lnTo>
                  <a:lnTo>
                    <a:pt x="21451" y="598587"/>
                  </a:lnTo>
                  <a:lnTo>
                    <a:pt x="33199" y="554225"/>
                  </a:lnTo>
                  <a:lnTo>
                    <a:pt x="47350" y="510895"/>
                  </a:lnTo>
                  <a:lnTo>
                    <a:pt x="63827" y="468672"/>
                  </a:lnTo>
                  <a:lnTo>
                    <a:pt x="82553" y="427631"/>
                  </a:lnTo>
                  <a:lnTo>
                    <a:pt x="103453" y="387851"/>
                  </a:lnTo>
                  <a:lnTo>
                    <a:pt x="126451" y="349405"/>
                  </a:lnTo>
                  <a:lnTo>
                    <a:pt x="151469" y="312372"/>
                  </a:lnTo>
                  <a:lnTo>
                    <a:pt x="178432" y="276826"/>
                  </a:lnTo>
                  <a:lnTo>
                    <a:pt x="207265" y="242845"/>
                  </a:lnTo>
                  <a:lnTo>
                    <a:pt x="237890" y="210503"/>
                  </a:lnTo>
                  <a:lnTo>
                    <a:pt x="270231" y="179878"/>
                  </a:lnTo>
                  <a:lnTo>
                    <a:pt x="304212" y="151046"/>
                  </a:lnTo>
                  <a:lnTo>
                    <a:pt x="339758" y="124083"/>
                  </a:lnTo>
                  <a:lnTo>
                    <a:pt x="376792" y="99064"/>
                  </a:lnTo>
                  <a:lnTo>
                    <a:pt x="415237" y="76067"/>
                  </a:lnTo>
                  <a:lnTo>
                    <a:pt x="455018" y="55167"/>
                  </a:lnTo>
                  <a:lnTo>
                    <a:pt x="496058" y="36441"/>
                  </a:lnTo>
                  <a:lnTo>
                    <a:pt x="538281" y="19964"/>
                  </a:lnTo>
                  <a:lnTo>
                    <a:pt x="581612" y="5813"/>
                  </a:lnTo>
                  <a:lnTo>
                    <a:pt x="603563" y="0"/>
                  </a:lnTo>
                  <a:lnTo>
                    <a:pt x="8007036" y="0"/>
                  </a:lnTo>
                  <a:lnTo>
                    <a:pt x="8610600" y="0"/>
                  </a:lnTo>
                  <a:lnTo>
                    <a:pt x="8610600" y="784816"/>
                  </a:lnTo>
                  <a:lnTo>
                    <a:pt x="8007036" y="0"/>
                  </a:lnTo>
                </a:path>
              </a:pathLst>
            </a:custGeom>
            <a:ln w="50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621030"/>
            </a:xfrm>
            <a:custGeom>
              <a:avLst/>
              <a:gdLst/>
              <a:ahLst/>
              <a:cxnLst/>
              <a:rect l="l" t="t" r="r" b="b"/>
              <a:pathLst>
                <a:path w="9144000" h="621030">
                  <a:moveTo>
                    <a:pt x="9144000" y="0"/>
                  </a:moveTo>
                  <a:lnTo>
                    <a:pt x="0" y="0"/>
                  </a:lnTo>
                  <a:lnTo>
                    <a:pt x="0" y="620687"/>
                  </a:lnTo>
                  <a:lnTo>
                    <a:pt x="9144000" y="62068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366FF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9144000" cy="621030"/>
            </a:xfrm>
            <a:custGeom>
              <a:avLst/>
              <a:gdLst/>
              <a:ahLst/>
              <a:cxnLst/>
              <a:rect l="l" t="t" r="r" b="b"/>
              <a:pathLst>
                <a:path w="9144000" h="621030">
                  <a:moveTo>
                    <a:pt x="0" y="0"/>
                  </a:moveTo>
                  <a:lnTo>
                    <a:pt x="9144000" y="0"/>
                  </a:lnTo>
                  <a:lnTo>
                    <a:pt x="9144000" y="620687"/>
                  </a:lnTo>
                  <a:lnTo>
                    <a:pt x="0" y="620687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143675" y="0"/>
                  </a:moveTo>
                  <a:lnTo>
                    <a:pt x="0" y="161924"/>
                  </a:lnTo>
                  <a:lnTo>
                    <a:pt x="47891" y="161924"/>
                  </a:lnTo>
                  <a:lnTo>
                    <a:pt x="47891" y="269874"/>
                  </a:lnTo>
                  <a:lnTo>
                    <a:pt x="239445" y="269874"/>
                  </a:lnTo>
                  <a:lnTo>
                    <a:pt x="239445" y="161924"/>
                  </a:lnTo>
                  <a:lnTo>
                    <a:pt x="287337" y="161924"/>
                  </a:lnTo>
                  <a:lnTo>
                    <a:pt x="143675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47891" y="269874"/>
                  </a:moveTo>
                  <a:lnTo>
                    <a:pt x="47891" y="161924"/>
                  </a:lnTo>
                  <a:lnTo>
                    <a:pt x="0" y="161924"/>
                  </a:lnTo>
                  <a:lnTo>
                    <a:pt x="143675" y="0"/>
                  </a:lnTo>
                  <a:lnTo>
                    <a:pt x="287337" y="161924"/>
                  </a:lnTo>
                  <a:lnTo>
                    <a:pt x="239445" y="161924"/>
                  </a:lnTo>
                  <a:lnTo>
                    <a:pt x="239445" y="269874"/>
                  </a:lnTo>
                  <a:lnTo>
                    <a:pt x="47891" y="269874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0"/>
                  </a:moveTo>
                  <a:lnTo>
                    <a:pt x="0" y="130975"/>
                  </a:lnTo>
                  <a:lnTo>
                    <a:pt x="215900" y="261937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261937"/>
                  </a:moveTo>
                  <a:lnTo>
                    <a:pt x="0" y="130975"/>
                  </a:lnTo>
                  <a:lnTo>
                    <a:pt x="215900" y="0"/>
                  </a:lnTo>
                  <a:lnTo>
                    <a:pt x="215900" y="261937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0" y="261937"/>
                  </a:lnTo>
                  <a:lnTo>
                    <a:pt x="215900" y="130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215900" y="130975"/>
                  </a:lnTo>
                  <a:lnTo>
                    <a:pt x="0" y="261937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31125" y="180125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224891" y="0"/>
                  </a:moveTo>
                  <a:lnTo>
                    <a:pt x="134937" y="84137"/>
                  </a:lnTo>
                  <a:lnTo>
                    <a:pt x="44983" y="0"/>
                  </a:lnTo>
                  <a:lnTo>
                    <a:pt x="0" y="42075"/>
                  </a:lnTo>
                  <a:lnTo>
                    <a:pt x="89954" y="126212"/>
                  </a:lnTo>
                  <a:lnTo>
                    <a:pt x="0" y="210350"/>
                  </a:lnTo>
                  <a:lnTo>
                    <a:pt x="44983" y="252425"/>
                  </a:lnTo>
                  <a:lnTo>
                    <a:pt x="134937" y="168275"/>
                  </a:lnTo>
                  <a:lnTo>
                    <a:pt x="224891" y="252425"/>
                  </a:lnTo>
                  <a:lnTo>
                    <a:pt x="269875" y="210350"/>
                  </a:lnTo>
                  <a:lnTo>
                    <a:pt x="179920" y="126212"/>
                  </a:lnTo>
                  <a:lnTo>
                    <a:pt x="269875" y="42075"/>
                  </a:lnTo>
                  <a:lnTo>
                    <a:pt x="224891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31125" y="180125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0" y="210350"/>
                  </a:moveTo>
                  <a:lnTo>
                    <a:pt x="89954" y="126212"/>
                  </a:lnTo>
                  <a:lnTo>
                    <a:pt x="0" y="42075"/>
                  </a:lnTo>
                  <a:lnTo>
                    <a:pt x="44983" y="0"/>
                  </a:lnTo>
                  <a:lnTo>
                    <a:pt x="134937" y="84137"/>
                  </a:lnTo>
                  <a:lnTo>
                    <a:pt x="224891" y="0"/>
                  </a:lnTo>
                  <a:lnTo>
                    <a:pt x="269875" y="42075"/>
                  </a:lnTo>
                  <a:lnTo>
                    <a:pt x="179920" y="126212"/>
                  </a:lnTo>
                  <a:lnTo>
                    <a:pt x="269875" y="210350"/>
                  </a:lnTo>
                  <a:lnTo>
                    <a:pt x="224891" y="252425"/>
                  </a:lnTo>
                  <a:lnTo>
                    <a:pt x="134937" y="168275"/>
                  </a:lnTo>
                  <a:lnTo>
                    <a:pt x="44983" y="252425"/>
                  </a:lnTo>
                  <a:lnTo>
                    <a:pt x="0" y="210350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5172" y="19811"/>
              <a:ext cx="4443984" cy="603504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196742" y="124380"/>
            <a:ext cx="1515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20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187196" y="908723"/>
            <a:ext cx="6504940" cy="528955"/>
            <a:chOff x="1187196" y="908723"/>
            <a:chExt cx="6504940" cy="528955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7196" y="1171956"/>
              <a:ext cx="6504419" cy="26517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7627" y="908723"/>
              <a:ext cx="6264681" cy="525526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270713" y="1028496"/>
            <a:ext cx="1762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solidFill>
                  <a:srgbClr val="FFFFFF"/>
                </a:solidFill>
                <a:latin typeface="SimSun-ExtB"/>
                <a:cs typeface="SimSun-ExtB"/>
              </a:rPr>
              <a:t>Clase</a:t>
            </a:r>
            <a:r>
              <a:rPr sz="1800" spc="-70" dirty="0">
                <a:solidFill>
                  <a:srgbClr val="FFFFFF"/>
                </a:solidFill>
                <a:latin typeface="SimSun-ExtB"/>
                <a:cs typeface="SimSun-ExtB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SimSun-ExtB"/>
                <a:cs typeface="SimSun-ExtB"/>
              </a:rPr>
              <a:t>Mamiferos</a:t>
            </a:r>
            <a:endParaRPr sz="1800">
              <a:latin typeface="SimSun-ExtB"/>
              <a:cs typeface="SimSun-ExtB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39724" y="1568196"/>
            <a:ext cx="8304530" cy="2715895"/>
            <a:chOff x="839724" y="1568196"/>
            <a:chExt cx="8304530" cy="2715895"/>
          </a:xfrm>
        </p:grpSpPr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9724" y="1568196"/>
              <a:ext cx="8304275" cy="271576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1600" y="1700809"/>
              <a:ext cx="8064893" cy="24482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943025" y="1672231"/>
              <a:ext cx="8122284" cy="2505710"/>
            </a:xfrm>
            <a:custGeom>
              <a:avLst/>
              <a:gdLst/>
              <a:ahLst/>
              <a:cxnLst/>
              <a:rect l="l" t="t" r="r" b="b"/>
              <a:pathLst>
                <a:path w="8122284" h="2505710">
                  <a:moveTo>
                    <a:pt x="28575" y="0"/>
                  </a:moveTo>
                  <a:lnTo>
                    <a:pt x="20993" y="0"/>
                  </a:lnTo>
                  <a:lnTo>
                    <a:pt x="13728" y="3009"/>
                  </a:lnTo>
                  <a:lnTo>
                    <a:pt x="3009" y="13728"/>
                  </a:lnTo>
                  <a:lnTo>
                    <a:pt x="0" y="20993"/>
                  </a:lnTo>
                  <a:lnTo>
                    <a:pt x="0" y="2484424"/>
                  </a:lnTo>
                  <a:lnTo>
                    <a:pt x="3009" y="2491689"/>
                  </a:lnTo>
                  <a:lnTo>
                    <a:pt x="13728" y="2502407"/>
                  </a:lnTo>
                  <a:lnTo>
                    <a:pt x="20993" y="2505417"/>
                  </a:lnTo>
                  <a:lnTo>
                    <a:pt x="8101050" y="2505417"/>
                  </a:lnTo>
                  <a:lnTo>
                    <a:pt x="8108314" y="2502407"/>
                  </a:lnTo>
                  <a:lnTo>
                    <a:pt x="8116735" y="2493987"/>
                  </a:lnTo>
                  <a:lnTo>
                    <a:pt x="24028" y="2493987"/>
                  </a:lnTo>
                  <a:lnTo>
                    <a:pt x="19672" y="2492184"/>
                  </a:lnTo>
                  <a:lnTo>
                    <a:pt x="13233" y="2485758"/>
                  </a:lnTo>
                  <a:lnTo>
                    <a:pt x="11430" y="2481389"/>
                  </a:lnTo>
                  <a:lnTo>
                    <a:pt x="11430" y="24028"/>
                  </a:lnTo>
                  <a:lnTo>
                    <a:pt x="13233" y="19672"/>
                  </a:lnTo>
                  <a:lnTo>
                    <a:pt x="19672" y="13233"/>
                  </a:lnTo>
                  <a:lnTo>
                    <a:pt x="24028" y="11429"/>
                  </a:lnTo>
                  <a:lnTo>
                    <a:pt x="28575" y="11429"/>
                  </a:lnTo>
                  <a:lnTo>
                    <a:pt x="28575" y="0"/>
                  </a:lnTo>
                  <a:close/>
                </a:path>
                <a:path w="8122284" h="2505710">
                  <a:moveTo>
                    <a:pt x="8101050" y="0"/>
                  </a:moveTo>
                  <a:lnTo>
                    <a:pt x="28575" y="0"/>
                  </a:lnTo>
                  <a:lnTo>
                    <a:pt x="28575" y="11429"/>
                  </a:lnTo>
                  <a:lnTo>
                    <a:pt x="8098015" y="11429"/>
                  </a:lnTo>
                  <a:lnTo>
                    <a:pt x="8102384" y="13233"/>
                  </a:lnTo>
                  <a:lnTo>
                    <a:pt x="8108810" y="19672"/>
                  </a:lnTo>
                  <a:lnTo>
                    <a:pt x="8110613" y="24028"/>
                  </a:lnTo>
                  <a:lnTo>
                    <a:pt x="8110613" y="2481389"/>
                  </a:lnTo>
                  <a:lnTo>
                    <a:pt x="8108810" y="2485758"/>
                  </a:lnTo>
                  <a:lnTo>
                    <a:pt x="8102384" y="2492184"/>
                  </a:lnTo>
                  <a:lnTo>
                    <a:pt x="8098015" y="2493987"/>
                  </a:lnTo>
                  <a:lnTo>
                    <a:pt x="8116735" y="2493987"/>
                  </a:lnTo>
                  <a:lnTo>
                    <a:pt x="8119033" y="2491689"/>
                  </a:lnTo>
                  <a:lnTo>
                    <a:pt x="8122043" y="2484424"/>
                  </a:lnTo>
                  <a:lnTo>
                    <a:pt x="8122043" y="20993"/>
                  </a:lnTo>
                  <a:lnTo>
                    <a:pt x="8119033" y="13728"/>
                  </a:lnTo>
                  <a:lnTo>
                    <a:pt x="8108314" y="3009"/>
                  </a:lnTo>
                  <a:lnTo>
                    <a:pt x="8101050" y="0"/>
                  </a:lnTo>
                  <a:close/>
                </a:path>
                <a:path w="8122284" h="2505710">
                  <a:moveTo>
                    <a:pt x="8086559" y="22859"/>
                  </a:moveTo>
                  <a:lnTo>
                    <a:pt x="35483" y="22859"/>
                  </a:lnTo>
                  <a:lnTo>
                    <a:pt x="31076" y="24688"/>
                  </a:lnTo>
                  <a:lnTo>
                    <a:pt x="24688" y="31076"/>
                  </a:lnTo>
                  <a:lnTo>
                    <a:pt x="22865" y="35483"/>
                  </a:lnTo>
                  <a:lnTo>
                    <a:pt x="22860" y="2474887"/>
                  </a:lnTo>
                  <a:lnTo>
                    <a:pt x="30530" y="2482557"/>
                  </a:lnTo>
                  <a:lnTo>
                    <a:pt x="8086559" y="2482557"/>
                  </a:lnTo>
                  <a:lnTo>
                    <a:pt x="8090966" y="2480729"/>
                  </a:lnTo>
                  <a:lnTo>
                    <a:pt x="8097354" y="2474353"/>
                  </a:lnTo>
                  <a:lnTo>
                    <a:pt x="8099183" y="2469934"/>
                  </a:lnTo>
                  <a:lnTo>
                    <a:pt x="8099183" y="2465412"/>
                  </a:lnTo>
                  <a:lnTo>
                    <a:pt x="40005" y="2465412"/>
                  </a:lnTo>
                  <a:lnTo>
                    <a:pt x="40005" y="2448267"/>
                  </a:lnTo>
                  <a:lnTo>
                    <a:pt x="57150" y="2448267"/>
                  </a:lnTo>
                  <a:lnTo>
                    <a:pt x="57150" y="57150"/>
                  </a:lnTo>
                  <a:lnTo>
                    <a:pt x="40005" y="57150"/>
                  </a:lnTo>
                  <a:lnTo>
                    <a:pt x="40005" y="40004"/>
                  </a:lnTo>
                  <a:lnTo>
                    <a:pt x="8099183" y="40004"/>
                  </a:lnTo>
                  <a:lnTo>
                    <a:pt x="8099183" y="35483"/>
                  </a:lnTo>
                  <a:lnTo>
                    <a:pt x="8097354" y="31076"/>
                  </a:lnTo>
                  <a:lnTo>
                    <a:pt x="8090966" y="24688"/>
                  </a:lnTo>
                  <a:lnTo>
                    <a:pt x="8086559" y="22859"/>
                  </a:lnTo>
                  <a:close/>
                </a:path>
                <a:path w="8122284" h="2505710">
                  <a:moveTo>
                    <a:pt x="57150" y="2448267"/>
                  </a:moveTo>
                  <a:lnTo>
                    <a:pt x="40005" y="2448267"/>
                  </a:lnTo>
                  <a:lnTo>
                    <a:pt x="40005" y="2465412"/>
                  </a:lnTo>
                  <a:lnTo>
                    <a:pt x="57150" y="2465412"/>
                  </a:lnTo>
                  <a:lnTo>
                    <a:pt x="57150" y="2448267"/>
                  </a:lnTo>
                  <a:close/>
                </a:path>
                <a:path w="8122284" h="2505710">
                  <a:moveTo>
                    <a:pt x="8064893" y="2448267"/>
                  </a:moveTo>
                  <a:lnTo>
                    <a:pt x="57150" y="2448267"/>
                  </a:lnTo>
                  <a:lnTo>
                    <a:pt x="57150" y="2465412"/>
                  </a:lnTo>
                  <a:lnTo>
                    <a:pt x="8064893" y="2465412"/>
                  </a:lnTo>
                  <a:lnTo>
                    <a:pt x="8064893" y="2448267"/>
                  </a:lnTo>
                  <a:close/>
                </a:path>
                <a:path w="8122284" h="2505710">
                  <a:moveTo>
                    <a:pt x="8082038" y="40004"/>
                  </a:moveTo>
                  <a:lnTo>
                    <a:pt x="8064893" y="40004"/>
                  </a:lnTo>
                  <a:lnTo>
                    <a:pt x="8064893" y="2465412"/>
                  </a:lnTo>
                  <a:lnTo>
                    <a:pt x="8082038" y="2465412"/>
                  </a:lnTo>
                  <a:lnTo>
                    <a:pt x="8082038" y="2448267"/>
                  </a:lnTo>
                  <a:lnTo>
                    <a:pt x="8099183" y="2448267"/>
                  </a:lnTo>
                  <a:lnTo>
                    <a:pt x="8099183" y="57149"/>
                  </a:lnTo>
                  <a:lnTo>
                    <a:pt x="8082038" y="57150"/>
                  </a:lnTo>
                  <a:lnTo>
                    <a:pt x="8082038" y="40004"/>
                  </a:lnTo>
                  <a:close/>
                </a:path>
                <a:path w="8122284" h="2505710">
                  <a:moveTo>
                    <a:pt x="8099183" y="2448267"/>
                  </a:moveTo>
                  <a:lnTo>
                    <a:pt x="8082038" y="2448267"/>
                  </a:lnTo>
                  <a:lnTo>
                    <a:pt x="8082038" y="2465412"/>
                  </a:lnTo>
                  <a:lnTo>
                    <a:pt x="8099183" y="2465412"/>
                  </a:lnTo>
                  <a:lnTo>
                    <a:pt x="8099183" y="2448267"/>
                  </a:lnTo>
                  <a:close/>
                </a:path>
                <a:path w="8122284" h="2505710">
                  <a:moveTo>
                    <a:pt x="57150" y="40004"/>
                  </a:moveTo>
                  <a:lnTo>
                    <a:pt x="40005" y="40004"/>
                  </a:lnTo>
                  <a:lnTo>
                    <a:pt x="40005" y="57150"/>
                  </a:lnTo>
                  <a:lnTo>
                    <a:pt x="57150" y="57150"/>
                  </a:lnTo>
                  <a:lnTo>
                    <a:pt x="57150" y="40004"/>
                  </a:lnTo>
                  <a:close/>
                </a:path>
                <a:path w="8122284" h="2505710">
                  <a:moveTo>
                    <a:pt x="8064893" y="40004"/>
                  </a:moveTo>
                  <a:lnTo>
                    <a:pt x="57150" y="40004"/>
                  </a:lnTo>
                  <a:lnTo>
                    <a:pt x="57150" y="57150"/>
                  </a:lnTo>
                  <a:lnTo>
                    <a:pt x="8064893" y="57150"/>
                  </a:lnTo>
                  <a:lnTo>
                    <a:pt x="8064893" y="40004"/>
                  </a:lnTo>
                  <a:close/>
                </a:path>
                <a:path w="8122284" h="2505710">
                  <a:moveTo>
                    <a:pt x="8099183" y="40004"/>
                  </a:moveTo>
                  <a:lnTo>
                    <a:pt x="8082038" y="40004"/>
                  </a:lnTo>
                  <a:lnTo>
                    <a:pt x="8082038" y="57150"/>
                  </a:lnTo>
                  <a:lnTo>
                    <a:pt x="8099183" y="57149"/>
                  </a:lnTo>
                  <a:lnTo>
                    <a:pt x="8099183" y="400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050339" y="1672868"/>
            <a:ext cx="7719059" cy="232981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Tienen</a:t>
            </a:r>
            <a:r>
              <a:rPr sz="1800" b="1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el cuerpo cubierto</a:t>
            </a:r>
            <a:r>
              <a:rPr sz="180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de</a:t>
            </a:r>
            <a:r>
              <a:rPr sz="18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pelo.</a:t>
            </a:r>
            <a:endParaRPr sz="1800">
              <a:latin typeface="Arial"/>
              <a:cs typeface="Arial"/>
            </a:endParaRPr>
          </a:p>
          <a:p>
            <a:pPr marL="355600" marR="31115" indent="-342900">
              <a:lnSpc>
                <a:spcPts val="1939"/>
              </a:lnSpc>
              <a:spcBef>
                <a:spcPts val="4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Las</a:t>
            </a:r>
            <a:r>
              <a:rPr sz="180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hembras</a:t>
            </a:r>
            <a:r>
              <a:rPr sz="1800" b="1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tienen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 mamas,</a:t>
            </a:r>
            <a:r>
              <a:rPr sz="1800" b="1" spc="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que</a:t>
            </a:r>
            <a:r>
              <a:rPr sz="18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segregan</a:t>
            </a:r>
            <a:r>
              <a:rPr sz="1800" b="1" spc="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la</a:t>
            </a:r>
            <a:r>
              <a:rPr sz="18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leche para</a:t>
            </a:r>
            <a:r>
              <a:rPr sz="1800" b="1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alimentar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a </a:t>
            </a:r>
            <a:r>
              <a:rPr sz="1800" b="1" spc="-484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sus</a:t>
            </a:r>
            <a:r>
              <a:rPr sz="180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crías.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9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Tienen</a:t>
            </a:r>
            <a:r>
              <a:rPr sz="1800" b="1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temperatura</a:t>
            </a:r>
            <a:r>
              <a:rPr sz="180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constante,</a:t>
            </a:r>
            <a:r>
              <a:rPr sz="18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homeotermos.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Son</a:t>
            </a:r>
            <a:r>
              <a:rPr sz="1800" b="1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endotermos: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generan calor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en su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17375E"/>
                </a:solidFill>
                <a:latin typeface="Arial"/>
                <a:cs typeface="Arial"/>
              </a:rPr>
              <a:t>inerior.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ts val="1939"/>
              </a:lnSpc>
              <a:spcBef>
                <a:spcPts val="4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Respiran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por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pulmones.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Los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mamíferos acuáticos tienen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que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salir a </a:t>
            </a:r>
            <a:r>
              <a:rPr sz="1800" b="1" spc="-49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la</a:t>
            </a:r>
            <a:r>
              <a:rPr sz="180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superficie del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agua para tomar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el</a:t>
            </a:r>
            <a:r>
              <a:rPr sz="180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oxígeno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del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 aire.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La</a:t>
            </a:r>
            <a:r>
              <a:rPr sz="1800" b="1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mayoría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 son</a:t>
            </a:r>
            <a:r>
              <a:rPr sz="1800" b="1" spc="-10" dirty="0">
                <a:solidFill>
                  <a:srgbClr val="17375E"/>
                </a:solidFill>
                <a:latin typeface="Arial"/>
                <a:cs typeface="Arial"/>
              </a:rPr>
              <a:t> vivíparos.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989005" y="4008289"/>
            <a:ext cx="7834630" cy="2849880"/>
            <a:chOff x="989005" y="4008289"/>
            <a:chExt cx="7834630" cy="2849880"/>
          </a:xfrm>
        </p:grpSpPr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39353" y="5448282"/>
              <a:ext cx="1584175" cy="118660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9005" y="4584725"/>
              <a:ext cx="2732475" cy="209969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15193" y="4008289"/>
              <a:ext cx="2902809" cy="284971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6DD2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25400" y="0"/>
            <a:ext cx="9194800" cy="743585"/>
            <a:chOff x="-25400" y="0"/>
            <a:chExt cx="9194800" cy="7435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692785"/>
            </a:xfrm>
            <a:custGeom>
              <a:avLst/>
              <a:gdLst/>
              <a:ahLst/>
              <a:cxnLst/>
              <a:rect l="l" t="t" r="r" b="b"/>
              <a:pathLst>
                <a:path w="9144000" h="692785">
                  <a:moveTo>
                    <a:pt x="9144000" y="0"/>
                  </a:moveTo>
                  <a:lnTo>
                    <a:pt x="0" y="0"/>
                  </a:lnTo>
                  <a:lnTo>
                    <a:pt x="0" y="692696"/>
                  </a:lnTo>
                  <a:lnTo>
                    <a:pt x="9144000" y="69269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6DD26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692785"/>
            </a:xfrm>
            <a:custGeom>
              <a:avLst/>
              <a:gdLst/>
              <a:ahLst/>
              <a:cxnLst/>
              <a:rect l="l" t="t" r="r" b="b"/>
              <a:pathLst>
                <a:path w="9144000" h="692785">
                  <a:moveTo>
                    <a:pt x="0" y="0"/>
                  </a:moveTo>
                  <a:lnTo>
                    <a:pt x="9144000" y="0"/>
                  </a:lnTo>
                  <a:lnTo>
                    <a:pt x="9144000" y="692696"/>
                  </a:lnTo>
                  <a:lnTo>
                    <a:pt x="0" y="692696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B6DD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143675" y="0"/>
                  </a:moveTo>
                  <a:lnTo>
                    <a:pt x="0" y="161924"/>
                  </a:lnTo>
                  <a:lnTo>
                    <a:pt x="47891" y="161924"/>
                  </a:lnTo>
                  <a:lnTo>
                    <a:pt x="47891" y="269874"/>
                  </a:lnTo>
                  <a:lnTo>
                    <a:pt x="239445" y="269874"/>
                  </a:lnTo>
                  <a:lnTo>
                    <a:pt x="239445" y="161924"/>
                  </a:lnTo>
                  <a:lnTo>
                    <a:pt x="287337" y="161924"/>
                  </a:lnTo>
                  <a:lnTo>
                    <a:pt x="143675" y="0"/>
                  </a:lnTo>
                  <a:close/>
                </a:path>
              </a:pathLst>
            </a:custGeom>
            <a:solidFill>
              <a:srgbClr val="006C3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47891" y="269874"/>
                  </a:moveTo>
                  <a:lnTo>
                    <a:pt x="47891" y="161924"/>
                  </a:lnTo>
                  <a:lnTo>
                    <a:pt x="0" y="161924"/>
                  </a:lnTo>
                  <a:lnTo>
                    <a:pt x="143675" y="0"/>
                  </a:lnTo>
                  <a:lnTo>
                    <a:pt x="287337" y="161924"/>
                  </a:lnTo>
                  <a:lnTo>
                    <a:pt x="239445" y="161924"/>
                  </a:lnTo>
                  <a:lnTo>
                    <a:pt x="239445" y="269874"/>
                  </a:lnTo>
                  <a:lnTo>
                    <a:pt x="47891" y="269874"/>
                  </a:lnTo>
                  <a:close/>
                </a:path>
              </a:pathLst>
            </a:custGeom>
            <a:ln w="31750">
              <a:solidFill>
                <a:srgbClr val="B6DD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81789" y="318241"/>
              <a:ext cx="68262" cy="13335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0"/>
                  </a:moveTo>
                  <a:lnTo>
                    <a:pt x="0" y="130975"/>
                  </a:lnTo>
                  <a:lnTo>
                    <a:pt x="215900" y="261937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006C3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261937"/>
                  </a:moveTo>
                  <a:lnTo>
                    <a:pt x="0" y="130975"/>
                  </a:lnTo>
                  <a:lnTo>
                    <a:pt x="215900" y="0"/>
                  </a:lnTo>
                  <a:lnTo>
                    <a:pt x="215900" y="261937"/>
                  </a:lnTo>
                  <a:close/>
                </a:path>
              </a:pathLst>
            </a:custGeom>
            <a:ln w="31750">
              <a:solidFill>
                <a:srgbClr val="B6DD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0" y="261937"/>
                  </a:lnTo>
                  <a:lnTo>
                    <a:pt x="215900" y="130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C3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215900" y="130975"/>
                  </a:lnTo>
                  <a:lnTo>
                    <a:pt x="0" y="261937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B6DD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31125" y="180125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224891" y="0"/>
                  </a:moveTo>
                  <a:lnTo>
                    <a:pt x="134937" y="84137"/>
                  </a:lnTo>
                  <a:lnTo>
                    <a:pt x="44983" y="0"/>
                  </a:lnTo>
                  <a:lnTo>
                    <a:pt x="0" y="42075"/>
                  </a:lnTo>
                  <a:lnTo>
                    <a:pt x="89954" y="126212"/>
                  </a:lnTo>
                  <a:lnTo>
                    <a:pt x="0" y="210350"/>
                  </a:lnTo>
                  <a:lnTo>
                    <a:pt x="44983" y="252425"/>
                  </a:lnTo>
                  <a:lnTo>
                    <a:pt x="134937" y="168275"/>
                  </a:lnTo>
                  <a:lnTo>
                    <a:pt x="224891" y="252425"/>
                  </a:lnTo>
                  <a:lnTo>
                    <a:pt x="269875" y="210350"/>
                  </a:lnTo>
                  <a:lnTo>
                    <a:pt x="179920" y="126212"/>
                  </a:lnTo>
                  <a:lnTo>
                    <a:pt x="269875" y="42075"/>
                  </a:lnTo>
                  <a:lnTo>
                    <a:pt x="224891" y="0"/>
                  </a:lnTo>
                  <a:close/>
                </a:path>
              </a:pathLst>
            </a:custGeom>
            <a:solidFill>
              <a:srgbClr val="006C3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31125" y="180125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0" y="210350"/>
                  </a:moveTo>
                  <a:lnTo>
                    <a:pt x="89954" y="126212"/>
                  </a:lnTo>
                  <a:lnTo>
                    <a:pt x="0" y="42075"/>
                  </a:lnTo>
                  <a:lnTo>
                    <a:pt x="44983" y="0"/>
                  </a:lnTo>
                  <a:lnTo>
                    <a:pt x="134937" y="84137"/>
                  </a:lnTo>
                  <a:lnTo>
                    <a:pt x="224891" y="0"/>
                  </a:lnTo>
                  <a:lnTo>
                    <a:pt x="269875" y="42075"/>
                  </a:lnTo>
                  <a:lnTo>
                    <a:pt x="179920" y="126212"/>
                  </a:lnTo>
                  <a:lnTo>
                    <a:pt x="269875" y="210350"/>
                  </a:lnTo>
                  <a:lnTo>
                    <a:pt x="224891" y="252425"/>
                  </a:lnTo>
                  <a:lnTo>
                    <a:pt x="134937" y="168275"/>
                  </a:lnTo>
                  <a:lnTo>
                    <a:pt x="44983" y="252425"/>
                  </a:lnTo>
                  <a:lnTo>
                    <a:pt x="0" y="210350"/>
                  </a:lnTo>
                  <a:close/>
                </a:path>
              </a:pathLst>
            </a:custGeom>
            <a:ln w="31750">
              <a:solidFill>
                <a:srgbClr val="B6DD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5172" y="92964"/>
              <a:ext cx="4483595" cy="603503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196742" y="196387"/>
            <a:ext cx="17716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4.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Reino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Vegetal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0950" y="1331188"/>
            <a:ext cx="1652905" cy="340995"/>
          </a:xfrm>
          <a:prstGeom prst="rect">
            <a:avLst/>
          </a:prstGeom>
          <a:solidFill>
            <a:srgbClr val="BEF8FC"/>
          </a:solidFill>
        </p:spPr>
        <p:txBody>
          <a:bodyPr vert="horz" wrap="square" lIns="0" tIns="43180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340"/>
              </a:spcBef>
            </a:pPr>
            <a:r>
              <a:rPr sz="1600" b="1" spc="-25" dirty="0">
                <a:latin typeface="Arial"/>
                <a:cs typeface="Arial"/>
              </a:rPr>
              <a:t>VASCULARES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12815" y="1193787"/>
            <a:ext cx="1752600" cy="587375"/>
          </a:xfrm>
          <a:prstGeom prst="rect">
            <a:avLst/>
          </a:prstGeom>
          <a:solidFill>
            <a:srgbClr val="BEF8FC"/>
          </a:solidFill>
        </p:spPr>
        <p:txBody>
          <a:bodyPr vert="horz" wrap="square" lIns="0" tIns="44450" rIns="0" bIns="0" rtlCol="0">
            <a:spAutoFit/>
          </a:bodyPr>
          <a:lstStyle/>
          <a:p>
            <a:pPr marL="189230" marR="182245" indent="534670">
              <a:lnSpc>
                <a:spcPct val="100000"/>
              </a:lnSpc>
              <a:spcBef>
                <a:spcPts val="350"/>
              </a:spcBef>
            </a:pPr>
            <a:r>
              <a:rPr sz="1600" b="1" spc="-5" dirty="0">
                <a:latin typeface="Arial"/>
                <a:cs typeface="Arial"/>
              </a:rPr>
              <a:t>NO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25" dirty="0">
                <a:latin typeface="Arial"/>
                <a:cs typeface="Arial"/>
              </a:rPr>
              <a:t>V</a:t>
            </a:r>
            <a:r>
              <a:rPr sz="1600" b="1" spc="-55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SCU</a:t>
            </a:r>
            <a:r>
              <a:rPr sz="1600" b="1" dirty="0">
                <a:latin typeface="Arial"/>
                <a:cs typeface="Arial"/>
              </a:rPr>
              <a:t>L</a:t>
            </a:r>
            <a:r>
              <a:rPr sz="1600" b="1" spc="-45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RES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00257" y="4461192"/>
            <a:ext cx="1779552" cy="1798586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2696591" y="4027258"/>
            <a:ext cx="1783080" cy="525780"/>
          </a:xfrm>
          <a:prstGeom prst="rect">
            <a:avLst/>
          </a:prstGeom>
          <a:solidFill>
            <a:srgbClr val="76D276"/>
          </a:solidFill>
        </p:spPr>
        <p:txBody>
          <a:bodyPr vert="horz" wrap="square" lIns="0" tIns="43815" rIns="0" bIns="0" rtlCol="0">
            <a:spAutoFit/>
          </a:bodyPr>
          <a:lstStyle/>
          <a:p>
            <a:pPr marL="149225" marR="143510" indent="345440">
              <a:lnSpc>
                <a:spcPct val="100000"/>
              </a:lnSpc>
              <a:spcBef>
                <a:spcPts val="345"/>
              </a:spcBef>
            </a:pPr>
            <a:r>
              <a:rPr sz="1400" b="1" spc="-5" dirty="0">
                <a:latin typeface="Arial"/>
                <a:cs typeface="Arial"/>
              </a:rPr>
              <a:t>SUBTIPO </a:t>
            </a:r>
            <a:r>
              <a:rPr sz="1400" b="1" dirty="0">
                <a:latin typeface="Arial"/>
                <a:cs typeface="Arial"/>
              </a:rPr>
              <a:t> G</a:t>
            </a:r>
            <a:r>
              <a:rPr sz="1400" b="1" spc="5" dirty="0">
                <a:latin typeface="Arial"/>
                <a:cs typeface="Arial"/>
              </a:rPr>
              <a:t>I</a:t>
            </a:r>
            <a:r>
              <a:rPr sz="1400" b="1" spc="15" dirty="0">
                <a:latin typeface="Arial"/>
                <a:cs typeface="Arial"/>
              </a:rPr>
              <a:t>M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OSPE</a:t>
            </a:r>
            <a:r>
              <a:rPr sz="1400" b="1" spc="-20" dirty="0">
                <a:latin typeface="Arial"/>
                <a:cs typeface="Arial"/>
              </a:rPr>
              <a:t>R</a:t>
            </a:r>
            <a:r>
              <a:rPr sz="1400" b="1" spc="5" dirty="0">
                <a:latin typeface="Arial"/>
                <a:cs typeface="Arial"/>
              </a:rPr>
              <a:t>M</a:t>
            </a:r>
            <a:r>
              <a:rPr sz="1400" b="1" spc="-4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209853" y="4112983"/>
            <a:ext cx="1822450" cy="2126615"/>
            <a:chOff x="7209853" y="4112983"/>
            <a:chExt cx="1822450" cy="2126615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21499" y="4440554"/>
              <a:ext cx="1808119" cy="179858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209853" y="4112983"/>
              <a:ext cx="1822450" cy="525780"/>
            </a:xfrm>
            <a:custGeom>
              <a:avLst/>
              <a:gdLst/>
              <a:ahLst/>
              <a:cxnLst/>
              <a:rect l="l" t="t" r="r" b="b"/>
              <a:pathLst>
                <a:path w="1822450" h="525779">
                  <a:moveTo>
                    <a:pt x="1822450" y="0"/>
                  </a:moveTo>
                  <a:lnTo>
                    <a:pt x="0" y="0"/>
                  </a:lnTo>
                  <a:lnTo>
                    <a:pt x="0" y="525462"/>
                  </a:lnTo>
                  <a:lnTo>
                    <a:pt x="1822450" y="525462"/>
                  </a:lnTo>
                  <a:lnTo>
                    <a:pt x="1822450" y="0"/>
                  </a:lnTo>
                  <a:close/>
                </a:path>
              </a:pathLst>
            </a:custGeom>
            <a:solidFill>
              <a:srgbClr val="FFD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315113" y="4143564"/>
            <a:ext cx="161226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93395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latin typeface="Arial"/>
                <a:cs typeface="Arial"/>
              </a:rPr>
              <a:t>CLASE </a:t>
            </a:r>
            <a:r>
              <a:rPr sz="1400" b="1" spc="-10" dirty="0">
                <a:latin typeface="Arial"/>
                <a:cs typeface="Arial"/>
              </a:rPr>
              <a:t> D</a:t>
            </a:r>
            <a:r>
              <a:rPr sz="1400" b="1" spc="5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C</a:t>
            </a:r>
            <a:r>
              <a:rPr sz="1400" b="1" dirty="0">
                <a:latin typeface="Arial"/>
                <a:cs typeface="Arial"/>
              </a:rPr>
              <a:t>O</a:t>
            </a:r>
            <a:r>
              <a:rPr sz="1400" b="1" spc="-10" dirty="0">
                <a:latin typeface="Arial"/>
                <a:cs typeface="Arial"/>
              </a:rPr>
              <a:t>T</a:t>
            </a:r>
            <a:r>
              <a:rPr sz="1400" b="1" spc="5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L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dirty="0">
                <a:latin typeface="Arial"/>
                <a:cs typeface="Arial"/>
              </a:rPr>
              <a:t>Ó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4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6523" y="4478654"/>
            <a:ext cx="1735136" cy="1798585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734441" y="4041546"/>
            <a:ext cx="1743075" cy="525780"/>
          </a:xfrm>
          <a:prstGeom prst="rect">
            <a:avLst/>
          </a:prstGeom>
          <a:solidFill>
            <a:srgbClr val="7DFFBE"/>
          </a:solidFill>
        </p:spPr>
        <p:txBody>
          <a:bodyPr vert="horz" wrap="square" lIns="0" tIns="43815" rIns="0" bIns="0" rtlCol="0">
            <a:spAutoFit/>
          </a:bodyPr>
          <a:lstStyle/>
          <a:p>
            <a:pPr marL="227329" marR="220979" indent="435609">
              <a:lnSpc>
                <a:spcPct val="100000"/>
              </a:lnSpc>
              <a:spcBef>
                <a:spcPts val="345"/>
              </a:spcBef>
            </a:pPr>
            <a:r>
              <a:rPr sz="1400" b="1" dirty="0">
                <a:latin typeface="Arial"/>
                <a:cs typeface="Arial"/>
              </a:rPr>
              <a:t>TIPO 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</a:t>
            </a:r>
            <a:r>
              <a:rPr sz="1400" b="1" spc="-10" dirty="0">
                <a:latin typeface="Arial"/>
                <a:cs typeface="Arial"/>
              </a:rPr>
              <a:t>T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R</a:t>
            </a:r>
            <a:r>
              <a:rPr sz="1400" b="1" spc="5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dirty="0">
                <a:latin typeface="Arial"/>
                <a:cs typeface="Arial"/>
              </a:rPr>
              <a:t>O</a:t>
            </a:r>
            <a:r>
              <a:rPr sz="1400" b="1" spc="-10" dirty="0">
                <a:latin typeface="Arial"/>
                <a:cs typeface="Arial"/>
              </a:rPr>
              <a:t>F</a:t>
            </a:r>
            <a:r>
              <a:rPr sz="1400" b="1" spc="5" dirty="0">
                <a:latin typeface="Arial"/>
                <a:cs typeface="Arial"/>
              </a:rPr>
              <a:t>I</a:t>
            </a:r>
            <a:r>
              <a:rPr sz="1400" b="1" spc="-114" dirty="0">
                <a:latin typeface="Arial"/>
                <a:cs typeface="Arial"/>
              </a:rPr>
              <a:t>T</a:t>
            </a:r>
            <a:r>
              <a:rPr sz="1400" b="1" spc="-4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845612" y="1507905"/>
            <a:ext cx="370205" cy="0"/>
          </a:xfrm>
          <a:custGeom>
            <a:avLst/>
            <a:gdLst/>
            <a:ahLst/>
            <a:cxnLst/>
            <a:rect l="l" t="t" r="r" b="b"/>
            <a:pathLst>
              <a:path w="370205">
                <a:moveTo>
                  <a:pt x="0" y="0"/>
                </a:moveTo>
                <a:lnTo>
                  <a:pt x="370090" y="0"/>
                </a:lnTo>
              </a:path>
            </a:pathLst>
          </a:custGeom>
          <a:ln w="2857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2201294" y="1436463"/>
            <a:ext cx="299085" cy="142875"/>
            <a:chOff x="2201294" y="1436463"/>
            <a:chExt cx="299085" cy="142875"/>
          </a:xfrm>
        </p:grpSpPr>
        <p:sp>
          <p:nvSpPr>
            <p:cNvPr id="29" name="object 29"/>
            <p:cNvSpPr/>
            <p:nvPr/>
          </p:nvSpPr>
          <p:spPr>
            <a:xfrm>
              <a:off x="2272729" y="1507905"/>
              <a:ext cx="227329" cy="0"/>
            </a:xfrm>
            <a:custGeom>
              <a:avLst/>
              <a:gdLst/>
              <a:ahLst/>
              <a:cxnLst/>
              <a:rect l="l" t="t" r="r" b="b"/>
              <a:pathLst>
                <a:path w="227330">
                  <a:moveTo>
                    <a:pt x="0" y="0"/>
                  </a:moveTo>
                  <a:lnTo>
                    <a:pt x="227290" y="0"/>
                  </a:lnTo>
                </a:path>
              </a:pathLst>
            </a:custGeom>
            <a:ln w="285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201294" y="1436463"/>
              <a:ext cx="85725" cy="142875"/>
            </a:xfrm>
            <a:custGeom>
              <a:avLst/>
              <a:gdLst/>
              <a:ahLst/>
              <a:cxnLst/>
              <a:rect l="l" t="t" r="r" b="b"/>
              <a:pathLst>
                <a:path w="85725" h="142875">
                  <a:moveTo>
                    <a:pt x="85712" y="0"/>
                  </a:moveTo>
                  <a:lnTo>
                    <a:pt x="0" y="71437"/>
                  </a:lnTo>
                  <a:lnTo>
                    <a:pt x="85725" y="142875"/>
                  </a:lnTo>
                  <a:lnTo>
                    <a:pt x="8571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500020" y="1331696"/>
            <a:ext cx="346075" cy="341630"/>
          </a:xfrm>
          <a:prstGeom prst="rect">
            <a:avLst/>
          </a:prstGeom>
          <a:solidFill>
            <a:srgbClr val="4F6228"/>
          </a:solidFill>
        </p:spPr>
        <p:txBody>
          <a:bodyPr vert="horz" wrap="square" lIns="0" tIns="43180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340"/>
              </a:spcBef>
            </a:pPr>
            <a:r>
              <a:rPr sz="1600" dirty="0">
                <a:solidFill>
                  <a:srgbClr val="EBF1DE"/>
                </a:solidFill>
                <a:latin typeface="Arial MT"/>
                <a:cs typeface="Arial MT"/>
              </a:rPr>
              <a:t>si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572000" y="1487266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101" y="0"/>
                </a:lnTo>
              </a:path>
            </a:pathLst>
          </a:custGeom>
          <a:ln w="2857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5093868" y="1415825"/>
            <a:ext cx="409575" cy="142875"/>
            <a:chOff x="5093868" y="1415825"/>
            <a:chExt cx="409575" cy="142875"/>
          </a:xfrm>
        </p:grpSpPr>
        <p:sp>
          <p:nvSpPr>
            <p:cNvPr id="34" name="object 34"/>
            <p:cNvSpPr/>
            <p:nvPr/>
          </p:nvSpPr>
          <p:spPr>
            <a:xfrm>
              <a:off x="5093868" y="1487266"/>
              <a:ext cx="338455" cy="0"/>
            </a:xfrm>
            <a:custGeom>
              <a:avLst/>
              <a:gdLst/>
              <a:ahLst/>
              <a:cxnLst/>
              <a:rect l="l" t="t" r="r" b="b"/>
              <a:pathLst>
                <a:path w="338454">
                  <a:moveTo>
                    <a:pt x="0" y="0"/>
                  </a:moveTo>
                  <a:lnTo>
                    <a:pt x="337986" y="0"/>
                  </a:lnTo>
                </a:path>
              </a:pathLst>
            </a:custGeom>
            <a:ln w="285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17558" y="1415825"/>
              <a:ext cx="86360" cy="142875"/>
            </a:xfrm>
            <a:custGeom>
              <a:avLst/>
              <a:gdLst/>
              <a:ahLst/>
              <a:cxnLst/>
              <a:rect l="l" t="t" r="r" b="b"/>
              <a:pathLst>
                <a:path w="86360" h="142875">
                  <a:moveTo>
                    <a:pt x="12" y="0"/>
                  </a:moveTo>
                  <a:lnTo>
                    <a:pt x="0" y="142875"/>
                  </a:lnTo>
                  <a:lnTo>
                    <a:pt x="85737" y="7143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672101" y="1303121"/>
            <a:ext cx="422275" cy="341630"/>
          </a:xfrm>
          <a:prstGeom prst="rect">
            <a:avLst/>
          </a:prstGeom>
          <a:solidFill>
            <a:srgbClr val="800000"/>
          </a:solidFill>
        </p:spPr>
        <p:txBody>
          <a:bodyPr vert="horz" wrap="square" lIns="0" tIns="43180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340"/>
              </a:spcBef>
            </a:pPr>
            <a:r>
              <a:rPr sz="1600" spc="-5" dirty="0">
                <a:solidFill>
                  <a:srgbClr val="EBF1DE"/>
                </a:solidFill>
                <a:latin typeface="Arial MT"/>
                <a:cs typeface="Arial MT"/>
              </a:rPr>
              <a:t>no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28066" y="1921662"/>
            <a:ext cx="1691639" cy="553720"/>
            <a:chOff x="528066" y="1921662"/>
            <a:chExt cx="1691639" cy="553720"/>
          </a:xfrm>
        </p:grpSpPr>
        <p:sp>
          <p:nvSpPr>
            <p:cNvPr id="38" name="object 38"/>
            <p:cNvSpPr/>
            <p:nvPr/>
          </p:nvSpPr>
          <p:spPr>
            <a:xfrm>
              <a:off x="542353" y="1935949"/>
              <a:ext cx="1663064" cy="525145"/>
            </a:xfrm>
            <a:custGeom>
              <a:avLst/>
              <a:gdLst/>
              <a:ahLst/>
              <a:cxnLst/>
              <a:rect l="l" t="t" r="r" b="b"/>
              <a:pathLst>
                <a:path w="1663064" h="525144">
                  <a:moveTo>
                    <a:pt x="1662925" y="0"/>
                  </a:moveTo>
                  <a:lnTo>
                    <a:pt x="0" y="0"/>
                  </a:lnTo>
                  <a:lnTo>
                    <a:pt x="0" y="525132"/>
                  </a:lnTo>
                  <a:lnTo>
                    <a:pt x="1662925" y="525132"/>
                  </a:lnTo>
                  <a:lnTo>
                    <a:pt x="16629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42353" y="1935949"/>
              <a:ext cx="1663064" cy="525145"/>
            </a:xfrm>
            <a:custGeom>
              <a:avLst/>
              <a:gdLst/>
              <a:ahLst/>
              <a:cxnLst/>
              <a:rect l="l" t="t" r="r" b="b"/>
              <a:pathLst>
                <a:path w="1663064" h="525144">
                  <a:moveTo>
                    <a:pt x="0" y="0"/>
                  </a:moveTo>
                  <a:lnTo>
                    <a:pt x="1662925" y="0"/>
                  </a:lnTo>
                  <a:lnTo>
                    <a:pt x="1662925" y="525132"/>
                  </a:lnTo>
                  <a:lnTo>
                    <a:pt x="0" y="525132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955111" y="1966366"/>
            <a:ext cx="83883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89535">
              <a:lnSpc>
                <a:spcPct val="100000"/>
              </a:lnSpc>
              <a:spcBef>
                <a:spcPts val="105"/>
              </a:spcBef>
            </a:pPr>
            <a:r>
              <a:rPr sz="1400" b="1" i="1" dirty="0">
                <a:latin typeface="Arial"/>
                <a:cs typeface="Arial"/>
              </a:rPr>
              <a:t>¿tienen </a:t>
            </a:r>
            <a:r>
              <a:rPr sz="1400" b="1" i="1" spc="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s</a:t>
            </a:r>
            <a:r>
              <a:rPr sz="1400" b="1" i="1" spc="-5" dirty="0">
                <a:latin typeface="Arial"/>
                <a:cs typeface="Arial"/>
              </a:rPr>
              <a:t>e</a:t>
            </a:r>
            <a:r>
              <a:rPr sz="1400" b="1" i="1" dirty="0">
                <a:latin typeface="Arial"/>
                <a:cs typeface="Arial"/>
              </a:rPr>
              <a:t>m</a:t>
            </a:r>
            <a:r>
              <a:rPr sz="1400" b="1" i="1" spc="5" dirty="0">
                <a:latin typeface="Arial"/>
                <a:cs typeface="Arial"/>
              </a:rPr>
              <a:t>ill</a:t>
            </a:r>
            <a:r>
              <a:rPr sz="1400" b="1" i="1" dirty="0">
                <a:latin typeface="Arial"/>
                <a:cs typeface="Arial"/>
              </a:rPr>
              <a:t>a</a:t>
            </a:r>
            <a:r>
              <a:rPr sz="1400" b="1" i="1" spc="-15" dirty="0">
                <a:latin typeface="Arial"/>
                <a:cs typeface="Arial"/>
              </a:rPr>
              <a:t>s</a:t>
            </a:r>
            <a:r>
              <a:rPr sz="1400" b="1" i="1" dirty="0"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357883" y="1652365"/>
            <a:ext cx="276860" cy="1293495"/>
            <a:chOff x="1357883" y="1652365"/>
            <a:chExt cx="276860" cy="1293495"/>
          </a:xfrm>
        </p:grpSpPr>
        <p:sp>
          <p:nvSpPr>
            <p:cNvPr id="42" name="object 42"/>
            <p:cNvSpPr/>
            <p:nvPr/>
          </p:nvSpPr>
          <p:spPr>
            <a:xfrm>
              <a:off x="1372171" y="1666652"/>
              <a:ext cx="0" cy="351790"/>
            </a:xfrm>
            <a:custGeom>
              <a:avLst/>
              <a:gdLst/>
              <a:ahLst/>
              <a:cxnLst/>
              <a:rect l="l" t="t" r="r" b="b"/>
              <a:pathLst>
                <a:path h="351789">
                  <a:moveTo>
                    <a:pt x="0" y="0"/>
                  </a:moveTo>
                  <a:lnTo>
                    <a:pt x="0" y="351777"/>
                  </a:lnTo>
                </a:path>
              </a:pathLst>
            </a:custGeom>
            <a:ln w="285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20267" y="2373088"/>
              <a:ext cx="0" cy="558800"/>
            </a:xfrm>
            <a:custGeom>
              <a:avLst/>
              <a:gdLst/>
              <a:ahLst/>
              <a:cxnLst/>
              <a:rect l="l" t="t" r="r" b="b"/>
              <a:pathLst>
                <a:path h="558800">
                  <a:moveTo>
                    <a:pt x="0" y="0"/>
                  </a:moveTo>
                  <a:lnTo>
                    <a:pt x="0" y="558223"/>
                  </a:lnTo>
                </a:path>
              </a:pathLst>
            </a:custGeom>
            <a:ln w="285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1548829" y="3271888"/>
            <a:ext cx="142875" cy="779780"/>
            <a:chOff x="1548829" y="3271888"/>
            <a:chExt cx="142875" cy="779780"/>
          </a:xfrm>
        </p:grpSpPr>
        <p:sp>
          <p:nvSpPr>
            <p:cNvPr id="45" name="object 45"/>
            <p:cNvSpPr/>
            <p:nvPr/>
          </p:nvSpPr>
          <p:spPr>
            <a:xfrm>
              <a:off x="1620267" y="3271888"/>
              <a:ext cx="0" cy="708025"/>
            </a:xfrm>
            <a:custGeom>
              <a:avLst/>
              <a:gdLst/>
              <a:ahLst/>
              <a:cxnLst/>
              <a:rect l="l" t="t" r="r" b="b"/>
              <a:pathLst>
                <a:path h="708025">
                  <a:moveTo>
                    <a:pt x="0" y="0"/>
                  </a:moveTo>
                  <a:lnTo>
                    <a:pt x="0" y="707750"/>
                  </a:lnTo>
                </a:path>
              </a:pathLst>
            </a:custGeom>
            <a:ln w="285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548829" y="3965352"/>
              <a:ext cx="142875" cy="85725"/>
            </a:xfrm>
            <a:custGeom>
              <a:avLst/>
              <a:gdLst/>
              <a:ahLst/>
              <a:cxnLst/>
              <a:rect l="l" t="t" r="r" b="b"/>
              <a:pathLst>
                <a:path w="142875" h="85725">
                  <a:moveTo>
                    <a:pt x="142875" y="0"/>
                  </a:moveTo>
                  <a:lnTo>
                    <a:pt x="0" y="0"/>
                  </a:lnTo>
                  <a:lnTo>
                    <a:pt x="71437" y="85725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393031" y="2931312"/>
            <a:ext cx="433705" cy="340995"/>
          </a:xfrm>
          <a:prstGeom prst="rect">
            <a:avLst/>
          </a:prstGeom>
          <a:solidFill>
            <a:srgbClr val="800000"/>
          </a:solidFill>
        </p:spPr>
        <p:txBody>
          <a:bodyPr vert="horz" wrap="square" lIns="0" tIns="4318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340"/>
              </a:spcBef>
            </a:pPr>
            <a:r>
              <a:rPr sz="1600" spc="-5" dirty="0">
                <a:solidFill>
                  <a:srgbClr val="EBF1DE"/>
                </a:solidFill>
                <a:latin typeface="Arial MT"/>
                <a:cs typeface="Arial MT"/>
              </a:rPr>
              <a:t>no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3066478" y="2342934"/>
            <a:ext cx="1544320" cy="554355"/>
            <a:chOff x="3066478" y="2342934"/>
            <a:chExt cx="1544320" cy="554355"/>
          </a:xfrm>
        </p:grpSpPr>
        <p:sp>
          <p:nvSpPr>
            <p:cNvPr id="49" name="object 49"/>
            <p:cNvSpPr/>
            <p:nvPr/>
          </p:nvSpPr>
          <p:spPr>
            <a:xfrm>
              <a:off x="3080766" y="2357221"/>
              <a:ext cx="1515745" cy="525780"/>
            </a:xfrm>
            <a:custGeom>
              <a:avLst/>
              <a:gdLst/>
              <a:ahLst/>
              <a:cxnLst/>
              <a:rect l="l" t="t" r="r" b="b"/>
              <a:pathLst>
                <a:path w="1515745" h="525780">
                  <a:moveTo>
                    <a:pt x="1515287" y="0"/>
                  </a:moveTo>
                  <a:lnTo>
                    <a:pt x="0" y="0"/>
                  </a:lnTo>
                  <a:lnTo>
                    <a:pt x="0" y="13462"/>
                  </a:lnTo>
                  <a:lnTo>
                    <a:pt x="0" y="525462"/>
                  </a:lnTo>
                  <a:lnTo>
                    <a:pt x="1515287" y="525462"/>
                  </a:lnTo>
                  <a:lnTo>
                    <a:pt x="1515287" y="13462"/>
                  </a:lnTo>
                  <a:lnTo>
                    <a:pt x="15152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080766" y="2357221"/>
              <a:ext cx="1515745" cy="525780"/>
            </a:xfrm>
            <a:custGeom>
              <a:avLst/>
              <a:gdLst/>
              <a:ahLst/>
              <a:cxnLst/>
              <a:rect l="l" t="t" r="r" b="b"/>
              <a:pathLst>
                <a:path w="1515745" h="525780">
                  <a:moveTo>
                    <a:pt x="0" y="0"/>
                  </a:moveTo>
                  <a:lnTo>
                    <a:pt x="1515287" y="0"/>
                  </a:lnTo>
                  <a:lnTo>
                    <a:pt x="1515287" y="525462"/>
                  </a:lnTo>
                  <a:lnTo>
                    <a:pt x="0" y="525462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3468936" y="2387792"/>
            <a:ext cx="7385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865" marR="5080" indent="-50800">
              <a:lnSpc>
                <a:spcPct val="100000"/>
              </a:lnSpc>
              <a:spcBef>
                <a:spcPts val="105"/>
              </a:spcBef>
            </a:pPr>
            <a:r>
              <a:rPr sz="1400" b="1" i="1" spc="-10" dirty="0">
                <a:latin typeface="Arial"/>
                <a:cs typeface="Arial"/>
              </a:rPr>
              <a:t>¿</a:t>
            </a:r>
            <a:r>
              <a:rPr sz="1400" b="1" i="1" dirty="0">
                <a:latin typeface="Arial"/>
                <a:cs typeface="Arial"/>
              </a:rPr>
              <a:t>f</a:t>
            </a:r>
            <a:r>
              <a:rPr sz="1400" b="1" i="1" spc="-10" dirty="0">
                <a:latin typeface="Arial"/>
                <a:cs typeface="Arial"/>
              </a:rPr>
              <a:t>o</a:t>
            </a:r>
            <a:r>
              <a:rPr sz="1400" b="1" i="1" spc="5" dirty="0">
                <a:latin typeface="Arial"/>
                <a:cs typeface="Arial"/>
              </a:rPr>
              <a:t>r</a:t>
            </a:r>
            <a:r>
              <a:rPr sz="1400" b="1" i="1" dirty="0">
                <a:latin typeface="Arial"/>
                <a:cs typeface="Arial"/>
              </a:rPr>
              <a:t>man  </a:t>
            </a:r>
            <a:r>
              <a:rPr sz="1400" b="1" i="1" spc="-5" dirty="0">
                <a:latin typeface="Arial"/>
                <a:cs typeface="Arial"/>
              </a:rPr>
              <a:t>frutos?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3377628" y="2356383"/>
            <a:ext cx="493395" cy="1674495"/>
            <a:chOff x="3377628" y="2356383"/>
            <a:chExt cx="493395" cy="1674495"/>
          </a:xfrm>
        </p:grpSpPr>
        <p:sp>
          <p:nvSpPr>
            <p:cNvPr id="53" name="object 53"/>
            <p:cNvSpPr/>
            <p:nvPr/>
          </p:nvSpPr>
          <p:spPr>
            <a:xfrm>
              <a:off x="3585467" y="2370670"/>
              <a:ext cx="271145" cy="1588770"/>
            </a:xfrm>
            <a:custGeom>
              <a:avLst/>
              <a:gdLst/>
              <a:ahLst/>
              <a:cxnLst/>
              <a:rect l="l" t="t" r="r" b="b"/>
              <a:pathLst>
                <a:path w="271145" h="1588770">
                  <a:moveTo>
                    <a:pt x="270911" y="0"/>
                  </a:moveTo>
                  <a:lnTo>
                    <a:pt x="270911" y="65919"/>
                  </a:lnTo>
                </a:path>
                <a:path w="271145" h="1588770">
                  <a:moveTo>
                    <a:pt x="0" y="411993"/>
                  </a:moveTo>
                  <a:lnTo>
                    <a:pt x="0" y="787336"/>
                  </a:lnTo>
                </a:path>
                <a:path w="271145" h="1588770">
                  <a:moveTo>
                    <a:pt x="0" y="1128864"/>
                  </a:moveTo>
                  <a:lnTo>
                    <a:pt x="0" y="1588330"/>
                  </a:lnTo>
                </a:path>
              </a:pathLst>
            </a:custGeom>
            <a:ln w="285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514030" y="3944714"/>
              <a:ext cx="142875" cy="85725"/>
            </a:xfrm>
            <a:custGeom>
              <a:avLst/>
              <a:gdLst/>
              <a:ahLst/>
              <a:cxnLst/>
              <a:rect l="l" t="t" r="r" b="b"/>
              <a:pathLst>
                <a:path w="142875" h="85725">
                  <a:moveTo>
                    <a:pt x="142875" y="0"/>
                  </a:moveTo>
                  <a:lnTo>
                    <a:pt x="0" y="0"/>
                  </a:lnTo>
                  <a:lnTo>
                    <a:pt x="71437" y="85725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377628" y="3158007"/>
              <a:ext cx="412750" cy="341630"/>
            </a:xfrm>
            <a:custGeom>
              <a:avLst/>
              <a:gdLst/>
              <a:ahLst/>
              <a:cxnLst/>
              <a:rect l="l" t="t" r="r" b="b"/>
              <a:pathLst>
                <a:path w="412750" h="341629">
                  <a:moveTo>
                    <a:pt x="412750" y="0"/>
                  </a:moveTo>
                  <a:lnTo>
                    <a:pt x="0" y="0"/>
                  </a:lnTo>
                  <a:lnTo>
                    <a:pt x="0" y="341528"/>
                  </a:lnTo>
                  <a:lnTo>
                    <a:pt x="412750" y="341528"/>
                  </a:lnTo>
                  <a:lnTo>
                    <a:pt x="412750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3458464" y="3189584"/>
            <a:ext cx="2508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EBF1DE"/>
                </a:solidFill>
                <a:latin typeface="Arial MT"/>
                <a:cs typeface="Arial MT"/>
              </a:rPr>
              <a:t>no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558728" y="2623917"/>
            <a:ext cx="239395" cy="0"/>
          </a:xfrm>
          <a:custGeom>
            <a:avLst/>
            <a:gdLst/>
            <a:ahLst/>
            <a:cxnLst/>
            <a:rect l="l" t="t" r="r" b="b"/>
            <a:pathLst>
              <a:path w="239395">
                <a:moveTo>
                  <a:pt x="0" y="0"/>
                </a:moveTo>
                <a:lnTo>
                  <a:pt x="238925" y="0"/>
                </a:lnTo>
              </a:path>
            </a:pathLst>
          </a:custGeom>
          <a:ln w="2857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8" name="object 58"/>
          <p:cNvGrpSpPr/>
          <p:nvPr/>
        </p:nvGrpSpPr>
        <p:grpSpPr>
          <a:xfrm>
            <a:off x="5144173" y="2552476"/>
            <a:ext cx="378460" cy="142875"/>
            <a:chOff x="5144173" y="2552476"/>
            <a:chExt cx="378460" cy="142875"/>
          </a:xfrm>
        </p:grpSpPr>
        <p:sp>
          <p:nvSpPr>
            <p:cNvPr id="59" name="object 59"/>
            <p:cNvSpPr/>
            <p:nvPr/>
          </p:nvSpPr>
          <p:spPr>
            <a:xfrm>
              <a:off x="5144173" y="2623917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39">
                  <a:moveTo>
                    <a:pt x="0" y="0"/>
                  </a:moveTo>
                  <a:lnTo>
                    <a:pt x="306730" y="0"/>
                  </a:lnTo>
                </a:path>
              </a:pathLst>
            </a:custGeom>
            <a:ln w="285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436608" y="2552476"/>
              <a:ext cx="86360" cy="142875"/>
            </a:xfrm>
            <a:custGeom>
              <a:avLst/>
              <a:gdLst/>
              <a:ahLst/>
              <a:cxnLst/>
              <a:rect l="l" t="t" r="r" b="b"/>
              <a:pathLst>
                <a:path w="86360" h="142875">
                  <a:moveTo>
                    <a:pt x="12" y="0"/>
                  </a:moveTo>
                  <a:lnTo>
                    <a:pt x="0" y="142875"/>
                  </a:lnTo>
                  <a:lnTo>
                    <a:pt x="85737" y="7143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4797653" y="2433421"/>
            <a:ext cx="346710" cy="341630"/>
          </a:xfrm>
          <a:prstGeom prst="rect">
            <a:avLst/>
          </a:prstGeom>
          <a:solidFill>
            <a:srgbClr val="4F6228"/>
          </a:solidFill>
        </p:spPr>
        <p:txBody>
          <a:bodyPr vert="horz" wrap="square" lIns="0" tIns="43180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340"/>
              </a:spcBef>
            </a:pPr>
            <a:r>
              <a:rPr sz="1600" dirty="0">
                <a:solidFill>
                  <a:srgbClr val="EBF1DE"/>
                </a:solidFill>
                <a:latin typeface="Arial MT"/>
                <a:cs typeface="Arial MT"/>
              </a:rPr>
              <a:t>si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160017" y="2157191"/>
            <a:ext cx="255270" cy="0"/>
          </a:xfrm>
          <a:custGeom>
            <a:avLst/>
            <a:gdLst/>
            <a:ahLst/>
            <a:cxnLst/>
            <a:rect l="l" t="t" r="r" b="b"/>
            <a:pathLst>
              <a:path w="255269">
                <a:moveTo>
                  <a:pt x="0" y="0"/>
                </a:moveTo>
                <a:lnTo>
                  <a:pt x="254887" y="0"/>
                </a:lnTo>
              </a:path>
            </a:pathLst>
          </a:custGeom>
          <a:ln w="2857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3" name="object 63"/>
          <p:cNvGrpSpPr/>
          <p:nvPr/>
        </p:nvGrpSpPr>
        <p:grpSpPr>
          <a:xfrm>
            <a:off x="2748889" y="2085750"/>
            <a:ext cx="397510" cy="142875"/>
            <a:chOff x="2748889" y="2085750"/>
            <a:chExt cx="397510" cy="142875"/>
          </a:xfrm>
        </p:grpSpPr>
        <p:sp>
          <p:nvSpPr>
            <p:cNvPr id="64" name="object 64"/>
            <p:cNvSpPr/>
            <p:nvPr/>
          </p:nvSpPr>
          <p:spPr>
            <a:xfrm>
              <a:off x="2748889" y="2157191"/>
              <a:ext cx="325755" cy="0"/>
            </a:xfrm>
            <a:custGeom>
              <a:avLst/>
              <a:gdLst/>
              <a:ahLst/>
              <a:cxnLst/>
              <a:rect l="l" t="t" r="r" b="b"/>
              <a:pathLst>
                <a:path w="325755">
                  <a:moveTo>
                    <a:pt x="0" y="0"/>
                  </a:moveTo>
                  <a:lnTo>
                    <a:pt x="325527" y="0"/>
                  </a:lnTo>
                </a:path>
              </a:pathLst>
            </a:custGeom>
            <a:ln w="285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060119" y="2085750"/>
              <a:ext cx="86360" cy="142875"/>
            </a:xfrm>
            <a:custGeom>
              <a:avLst/>
              <a:gdLst/>
              <a:ahLst/>
              <a:cxnLst/>
              <a:rect l="l" t="t" r="r" b="b"/>
              <a:pathLst>
                <a:path w="86360" h="142875">
                  <a:moveTo>
                    <a:pt x="12" y="0"/>
                  </a:moveTo>
                  <a:lnTo>
                    <a:pt x="0" y="142875"/>
                  </a:lnTo>
                  <a:lnTo>
                    <a:pt x="85737" y="7143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2414904" y="1966696"/>
            <a:ext cx="334010" cy="341630"/>
          </a:xfrm>
          <a:prstGeom prst="rect">
            <a:avLst/>
          </a:prstGeom>
          <a:solidFill>
            <a:srgbClr val="4F6228"/>
          </a:solidFill>
        </p:spPr>
        <p:txBody>
          <a:bodyPr vert="horz" wrap="square" lIns="0" tIns="4318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40"/>
              </a:spcBef>
            </a:pPr>
            <a:r>
              <a:rPr sz="1600" dirty="0">
                <a:solidFill>
                  <a:srgbClr val="EBF1DE"/>
                </a:solidFill>
                <a:latin typeface="Arial MT"/>
                <a:cs typeface="Arial MT"/>
              </a:rPr>
              <a:t>si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150616" y="1845271"/>
            <a:ext cx="1943100" cy="525780"/>
          </a:xfrm>
          <a:prstGeom prst="rect">
            <a:avLst/>
          </a:prstGeom>
          <a:solidFill>
            <a:srgbClr val="7DFFBE"/>
          </a:solidFill>
        </p:spPr>
        <p:txBody>
          <a:bodyPr vert="horz" wrap="square" lIns="0" tIns="43815" rIns="0" bIns="0" rtlCol="0">
            <a:spAutoFit/>
          </a:bodyPr>
          <a:lstStyle/>
          <a:p>
            <a:pPr marL="169545" marR="161925" indent="617220">
              <a:lnSpc>
                <a:spcPct val="100000"/>
              </a:lnSpc>
              <a:spcBef>
                <a:spcPts val="345"/>
              </a:spcBef>
            </a:pPr>
            <a:r>
              <a:rPr sz="1400" b="1" dirty="0">
                <a:latin typeface="Arial"/>
                <a:cs typeface="Arial"/>
              </a:rPr>
              <a:t>TIPO 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ESPE</a:t>
            </a:r>
            <a:r>
              <a:rPr sz="1400" b="1" spc="-10" dirty="0">
                <a:latin typeface="Arial"/>
                <a:cs typeface="Arial"/>
              </a:rPr>
              <a:t>R</a:t>
            </a:r>
            <a:r>
              <a:rPr sz="1400" b="1" spc="15" dirty="0">
                <a:latin typeface="Arial"/>
                <a:cs typeface="Arial"/>
              </a:rPr>
              <a:t>M</a:t>
            </a:r>
            <a:r>
              <a:rPr sz="1400" b="1" spc="-155" dirty="0">
                <a:latin typeface="Arial"/>
                <a:cs typeface="Arial"/>
              </a:rPr>
              <a:t>A</a:t>
            </a:r>
            <a:r>
              <a:rPr sz="1400" b="1" spc="-30" dirty="0">
                <a:latin typeface="Arial"/>
                <a:cs typeface="Arial"/>
              </a:rPr>
              <a:t>T</a:t>
            </a:r>
            <a:r>
              <a:rPr sz="1400" b="1" dirty="0">
                <a:latin typeface="Arial"/>
                <a:cs typeface="Arial"/>
              </a:rPr>
              <a:t>O</a:t>
            </a:r>
            <a:r>
              <a:rPr sz="1400" b="1" spc="-10" dirty="0">
                <a:latin typeface="Arial"/>
                <a:cs typeface="Arial"/>
              </a:rPr>
              <a:t>F</a:t>
            </a:r>
            <a:r>
              <a:rPr sz="1400" b="1" spc="5" dirty="0">
                <a:latin typeface="Arial"/>
                <a:cs typeface="Arial"/>
              </a:rPr>
              <a:t>I</a:t>
            </a:r>
            <a:r>
              <a:rPr sz="1400" b="1" spc="-114" dirty="0">
                <a:latin typeface="Arial"/>
                <a:cs typeface="Arial"/>
              </a:rPr>
              <a:t>T</a:t>
            </a:r>
            <a:r>
              <a:rPr sz="1400" b="1" spc="-4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7316216" y="3282726"/>
            <a:ext cx="1186180" cy="841375"/>
            <a:chOff x="7316216" y="3282726"/>
            <a:chExt cx="1186180" cy="841375"/>
          </a:xfrm>
        </p:grpSpPr>
        <p:sp>
          <p:nvSpPr>
            <p:cNvPr id="69" name="object 69"/>
            <p:cNvSpPr/>
            <p:nvPr/>
          </p:nvSpPr>
          <p:spPr>
            <a:xfrm>
              <a:off x="7330504" y="3297013"/>
              <a:ext cx="922019" cy="755650"/>
            </a:xfrm>
            <a:custGeom>
              <a:avLst/>
              <a:gdLst/>
              <a:ahLst/>
              <a:cxnLst/>
              <a:rect l="l" t="t" r="r" b="b"/>
              <a:pathLst>
                <a:path w="922020" h="755650">
                  <a:moveTo>
                    <a:pt x="0" y="0"/>
                  </a:moveTo>
                  <a:lnTo>
                    <a:pt x="921423" y="0"/>
                  </a:lnTo>
                  <a:lnTo>
                    <a:pt x="921423" y="755650"/>
                  </a:lnTo>
                </a:path>
              </a:pathLst>
            </a:custGeom>
            <a:ln w="285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180493" y="4038377"/>
              <a:ext cx="142875" cy="85725"/>
            </a:xfrm>
            <a:custGeom>
              <a:avLst/>
              <a:gdLst/>
              <a:ahLst/>
              <a:cxnLst/>
              <a:rect l="l" t="t" r="r" b="b"/>
              <a:pathLst>
                <a:path w="142875" h="85725">
                  <a:moveTo>
                    <a:pt x="142875" y="0"/>
                  </a:moveTo>
                  <a:lnTo>
                    <a:pt x="0" y="0"/>
                  </a:lnTo>
                  <a:lnTo>
                    <a:pt x="71437" y="85725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970126" y="3413924"/>
              <a:ext cx="532130" cy="340360"/>
            </a:xfrm>
            <a:custGeom>
              <a:avLst/>
              <a:gdLst/>
              <a:ahLst/>
              <a:cxnLst/>
              <a:rect l="l" t="t" r="r" b="b"/>
              <a:pathLst>
                <a:path w="532129" h="340360">
                  <a:moveTo>
                    <a:pt x="531952" y="0"/>
                  </a:moveTo>
                  <a:lnTo>
                    <a:pt x="0" y="0"/>
                  </a:lnTo>
                  <a:lnTo>
                    <a:pt x="0" y="340258"/>
                  </a:lnTo>
                  <a:lnTo>
                    <a:pt x="531952" y="340258"/>
                  </a:lnTo>
                  <a:lnTo>
                    <a:pt x="531952" y="0"/>
                  </a:lnTo>
                  <a:close/>
                </a:path>
              </a:pathLst>
            </a:custGeom>
            <a:solidFill>
              <a:srgbClr val="948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8266215" y="3413924"/>
            <a:ext cx="236220" cy="340360"/>
          </a:xfrm>
          <a:prstGeom prst="rect">
            <a:avLst/>
          </a:prstGeom>
          <a:solidFill>
            <a:srgbClr val="948A54"/>
          </a:solidFill>
        </p:spPr>
        <p:txBody>
          <a:bodyPr vert="horz" wrap="square" lIns="0" tIns="43180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340"/>
              </a:spcBef>
            </a:pPr>
            <a:r>
              <a:rPr sz="1600" spc="-5" dirty="0">
                <a:solidFill>
                  <a:srgbClr val="EBF1DE"/>
                </a:solidFill>
                <a:latin typeface="Arial MT"/>
                <a:cs typeface="Arial MT"/>
              </a:rPr>
              <a:t>s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970125" y="3413924"/>
            <a:ext cx="344170" cy="340360"/>
          </a:xfrm>
          <a:prstGeom prst="rect">
            <a:avLst/>
          </a:prstGeom>
          <a:solidFill>
            <a:srgbClr val="948A54"/>
          </a:solidFill>
        </p:spPr>
        <p:txBody>
          <a:bodyPr vert="horz" wrap="square" lIns="0" tIns="43180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340"/>
              </a:spcBef>
            </a:pPr>
            <a:r>
              <a:rPr sz="1600" spc="-5" dirty="0">
                <a:solidFill>
                  <a:srgbClr val="EBF1DE"/>
                </a:solidFill>
                <a:latin typeface="Arial MT"/>
                <a:cs typeface="Arial MT"/>
              </a:rPr>
              <a:t>do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5769198" y="3471640"/>
            <a:ext cx="142875" cy="665480"/>
            <a:chOff x="5769198" y="3471640"/>
            <a:chExt cx="142875" cy="665480"/>
          </a:xfrm>
        </p:grpSpPr>
        <p:sp>
          <p:nvSpPr>
            <p:cNvPr id="75" name="object 75"/>
            <p:cNvSpPr/>
            <p:nvPr/>
          </p:nvSpPr>
          <p:spPr>
            <a:xfrm>
              <a:off x="5840636" y="3485927"/>
              <a:ext cx="0" cy="579755"/>
            </a:xfrm>
            <a:custGeom>
              <a:avLst/>
              <a:gdLst/>
              <a:ahLst/>
              <a:cxnLst/>
              <a:rect l="l" t="t" r="r" b="b"/>
              <a:pathLst>
                <a:path h="579754">
                  <a:moveTo>
                    <a:pt x="0" y="0"/>
                  </a:moveTo>
                  <a:lnTo>
                    <a:pt x="0" y="107283"/>
                  </a:lnTo>
                </a:path>
                <a:path h="579754">
                  <a:moveTo>
                    <a:pt x="0" y="445242"/>
                  </a:moveTo>
                  <a:lnTo>
                    <a:pt x="0" y="579437"/>
                  </a:lnTo>
                </a:path>
              </a:pathLst>
            </a:custGeom>
            <a:ln w="285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769198" y="4051077"/>
              <a:ext cx="142875" cy="85725"/>
            </a:xfrm>
            <a:custGeom>
              <a:avLst/>
              <a:gdLst/>
              <a:ahLst/>
              <a:cxnLst/>
              <a:rect l="l" t="t" r="r" b="b"/>
              <a:pathLst>
                <a:path w="142875" h="85725">
                  <a:moveTo>
                    <a:pt x="142875" y="0"/>
                  </a:moveTo>
                  <a:lnTo>
                    <a:pt x="0" y="0"/>
                  </a:lnTo>
                  <a:lnTo>
                    <a:pt x="71437" y="85725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5543772" y="3593210"/>
            <a:ext cx="586740" cy="338455"/>
          </a:xfrm>
          <a:prstGeom prst="rect">
            <a:avLst/>
          </a:prstGeom>
          <a:solidFill>
            <a:srgbClr val="948A54"/>
          </a:solidFill>
        </p:spPr>
        <p:txBody>
          <a:bodyPr vert="horz" wrap="square" lIns="0" tIns="41910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330"/>
              </a:spcBef>
            </a:pPr>
            <a:r>
              <a:rPr sz="1600" spc="-5" dirty="0">
                <a:solidFill>
                  <a:srgbClr val="EBF1DE"/>
                </a:solidFill>
                <a:latin typeface="Arial MT"/>
                <a:cs typeface="Arial MT"/>
              </a:rPr>
              <a:t>uno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5220284" y="2944583"/>
            <a:ext cx="2152650" cy="525780"/>
          </a:xfrm>
          <a:custGeom>
            <a:avLst/>
            <a:gdLst/>
            <a:ahLst/>
            <a:cxnLst/>
            <a:rect l="l" t="t" r="r" b="b"/>
            <a:pathLst>
              <a:path w="2152650" h="525779">
                <a:moveTo>
                  <a:pt x="2152116" y="0"/>
                </a:moveTo>
                <a:lnTo>
                  <a:pt x="0" y="0"/>
                </a:lnTo>
                <a:lnTo>
                  <a:pt x="0" y="525462"/>
                </a:lnTo>
                <a:lnTo>
                  <a:pt x="2152116" y="525462"/>
                </a:lnTo>
                <a:lnTo>
                  <a:pt x="21521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5220284" y="2944583"/>
            <a:ext cx="2152650" cy="525780"/>
          </a:xfrm>
          <a:prstGeom prst="rect">
            <a:avLst/>
          </a:prstGeom>
          <a:ln w="28575">
            <a:solidFill>
              <a:srgbClr val="008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341630" marR="156210" indent="-177165">
              <a:lnSpc>
                <a:spcPct val="100000"/>
              </a:lnSpc>
              <a:spcBef>
                <a:spcPts val="345"/>
              </a:spcBef>
            </a:pPr>
            <a:r>
              <a:rPr sz="1400" b="1" i="1" spc="-5" dirty="0">
                <a:latin typeface="Arial"/>
                <a:cs typeface="Arial"/>
              </a:rPr>
              <a:t>¿cuántos</a:t>
            </a:r>
            <a:r>
              <a:rPr sz="1400" b="1" i="1" spc="-85" dirty="0">
                <a:latin typeface="Arial"/>
                <a:cs typeface="Arial"/>
              </a:rPr>
              <a:t> </a:t>
            </a:r>
            <a:r>
              <a:rPr sz="1400" b="1" i="1" spc="-5" dirty="0">
                <a:latin typeface="Arial"/>
                <a:cs typeface="Arial"/>
              </a:rPr>
              <a:t>cotiledones </a:t>
            </a:r>
            <a:r>
              <a:rPr sz="1400" b="1" i="1" spc="-375" dirty="0">
                <a:latin typeface="Arial"/>
                <a:cs typeface="Arial"/>
              </a:rPr>
              <a:t> </a:t>
            </a:r>
            <a:r>
              <a:rPr sz="1400" b="1" i="1" spc="-5" dirty="0">
                <a:latin typeface="Arial"/>
                <a:cs typeface="Arial"/>
              </a:rPr>
              <a:t>tiene</a:t>
            </a:r>
            <a:r>
              <a:rPr sz="1400" b="1" i="1" spc="-5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el</a:t>
            </a:r>
            <a:r>
              <a:rPr sz="1400" b="1" i="1" spc="-20" dirty="0">
                <a:latin typeface="Arial"/>
                <a:cs typeface="Arial"/>
              </a:rPr>
              <a:t> </a:t>
            </a:r>
            <a:r>
              <a:rPr sz="1400" b="1" i="1" spc="-5" dirty="0">
                <a:latin typeface="Arial"/>
                <a:cs typeface="Arial"/>
              </a:rPr>
              <a:t>embrión?</a:t>
            </a:r>
            <a:endParaRPr sz="1400"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6404103" y="2851683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968"/>
                </a:lnTo>
              </a:path>
            </a:pathLst>
          </a:custGeom>
          <a:ln w="2857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5543772" y="2326284"/>
            <a:ext cx="1777364" cy="525780"/>
          </a:xfrm>
          <a:prstGeom prst="rect">
            <a:avLst/>
          </a:prstGeom>
          <a:solidFill>
            <a:srgbClr val="76D276"/>
          </a:solidFill>
        </p:spPr>
        <p:txBody>
          <a:bodyPr vert="horz" wrap="square" lIns="0" tIns="43815" rIns="0" bIns="0" rtlCol="0">
            <a:spAutoFit/>
          </a:bodyPr>
          <a:lstStyle/>
          <a:p>
            <a:pPr marL="156210" marR="155575" indent="332105">
              <a:lnSpc>
                <a:spcPct val="100000"/>
              </a:lnSpc>
              <a:spcBef>
                <a:spcPts val="345"/>
              </a:spcBef>
            </a:pPr>
            <a:r>
              <a:rPr sz="1400" b="1" spc="-5" dirty="0">
                <a:latin typeface="Arial"/>
                <a:cs typeface="Arial"/>
              </a:rPr>
              <a:t>SUBTIPO 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45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G</a:t>
            </a:r>
            <a:r>
              <a:rPr sz="1400" b="1" spc="5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OSPE</a:t>
            </a:r>
            <a:r>
              <a:rPr sz="1400" b="1" spc="-10" dirty="0">
                <a:latin typeface="Arial"/>
                <a:cs typeface="Arial"/>
              </a:rPr>
              <a:t>R</a:t>
            </a:r>
            <a:r>
              <a:rPr sz="1400" b="1" spc="15" dirty="0">
                <a:latin typeface="Arial"/>
                <a:cs typeface="Arial"/>
              </a:rPr>
              <a:t>M</a:t>
            </a:r>
            <a:r>
              <a:rPr sz="1400" b="1" spc="-4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215703" y="1108900"/>
            <a:ext cx="1356360" cy="741045"/>
          </a:xfrm>
          <a:prstGeom prst="rect">
            <a:avLst/>
          </a:prstGeom>
          <a:solidFill>
            <a:srgbClr val="FF9900"/>
          </a:solidFill>
          <a:ln w="28575">
            <a:solidFill>
              <a:srgbClr val="008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0805" marR="81280" indent="-635" algn="ctr">
              <a:lnSpc>
                <a:spcPct val="100000"/>
              </a:lnSpc>
              <a:spcBef>
                <a:spcPts val="350"/>
              </a:spcBef>
            </a:pPr>
            <a:r>
              <a:rPr sz="1400" b="1" i="1" dirty="0">
                <a:latin typeface="Arial"/>
                <a:cs typeface="Arial"/>
              </a:rPr>
              <a:t>¿tienen </a:t>
            </a:r>
            <a:r>
              <a:rPr sz="1400" b="1" i="1" spc="5" dirty="0">
                <a:latin typeface="Arial"/>
                <a:cs typeface="Arial"/>
              </a:rPr>
              <a:t> </a:t>
            </a:r>
            <a:r>
              <a:rPr sz="1400" b="1" i="1" spc="-5" dirty="0">
                <a:latin typeface="Arial"/>
                <a:cs typeface="Arial"/>
              </a:rPr>
              <a:t>vasos </a:t>
            </a:r>
            <a:r>
              <a:rPr sz="1400" b="1" i="1" dirty="0">
                <a:latin typeface="Arial"/>
                <a:cs typeface="Arial"/>
              </a:rPr>
              <a:t> c</a:t>
            </a:r>
            <a:r>
              <a:rPr sz="1400" b="1" i="1" spc="-10" dirty="0">
                <a:latin typeface="Arial"/>
                <a:cs typeface="Arial"/>
              </a:rPr>
              <a:t>ondu</a:t>
            </a:r>
            <a:r>
              <a:rPr sz="1400" b="1" i="1" dirty="0">
                <a:latin typeface="Arial"/>
                <a:cs typeface="Arial"/>
              </a:rPr>
              <a:t>ct</a:t>
            </a:r>
            <a:r>
              <a:rPr sz="1400" b="1" i="1" spc="-10" dirty="0">
                <a:latin typeface="Arial"/>
                <a:cs typeface="Arial"/>
              </a:rPr>
              <a:t>o</a:t>
            </a:r>
            <a:r>
              <a:rPr sz="1400" b="1" i="1" spc="5" dirty="0">
                <a:latin typeface="Arial"/>
                <a:cs typeface="Arial"/>
              </a:rPr>
              <a:t>r</a:t>
            </a:r>
            <a:r>
              <a:rPr sz="1400" b="1" i="1" spc="-5" dirty="0">
                <a:latin typeface="Arial"/>
                <a:cs typeface="Arial"/>
              </a:rPr>
              <a:t>e</a:t>
            </a:r>
            <a:r>
              <a:rPr sz="1400" b="1" i="1" dirty="0">
                <a:latin typeface="Arial"/>
                <a:cs typeface="Arial"/>
              </a:rPr>
              <a:t>s?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7542621" y="1239608"/>
            <a:ext cx="1568450" cy="1790064"/>
            <a:chOff x="7542621" y="1239608"/>
            <a:chExt cx="1568450" cy="1790064"/>
          </a:xfrm>
        </p:grpSpPr>
        <p:pic>
          <p:nvPicPr>
            <p:cNvPr id="84" name="object 8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42621" y="1638681"/>
              <a:ext cx="1567962" cy="1390533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7612341" y="1239608"/>
              <a:ext cx="1424940" cy="525780"/>
            </a:xfrm>
            <a:custGeom>
              <a:avLst/>
              <a:gdLst/>
              <a:ahLst/>
              <a:cxnLst/>
              <a:rect l="l" t="t" r="r" b="b"/>
              <a:pathLst>
                <a:path w="1424940" h="525780">
                  <a:moveTo>
                    <a:pt x="1424355" y="0"/>
                  </a:moveTo>
                  <a:lnTo>
                    <a:pt x="0" y="0"/>
                  </a:lnTo>
                  <a:lnTo>
                    <a:pt x="0" y="525462"/>
                  </a:lnTo>
                  <a:lnTo>
                    <a:pt x="1424355" y="525462"/>
                  </a:lnTo>
                  <a:lnTo>
                    <a:pt x="1424355" y="0"/>
                  </a:lnTo>
                  <a:close/>
                </a:path>
              </a:pathLst>
            </a:custGeom>
            <a:solidFill>
              <a:srgbClr val="7DF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7841043" y="1270189"/>
            <a:ext cx="96583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8638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TIPO 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BR</a:t>
            </a:r>
            <a:r>
              <a:rPr sz="1400" b="1" spc="5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O</a:t>
            </a:r>
            <a:r>
              <a:rPr sz="1400" b="1" spc="-10" dirty="0">
                <a:latin typeface="Arial"/>
                <a:cs typeface="Arial"/>
              </a:rPr>
              <a:t>F</a:t>
            </a:r>
            <a:r>
              <a:rPr sz="1400" b="1" spc="5" dirty="0">
                <a:latin typeface="Arial"/>
                <a:cs typeface="Arial"/>
              </a:rPr>
              <a:t>I</a:t>
            </a:r>
            <a:r>
              <a:rPr sz="1400" b="1" spc="-114" dirty="0">
                <a:latin typeface="Arial"/>
                <a:cs typeface="Arial"/>
              </a:rPr>
              <a:t>T</a:t>
            </a:r>
            <a:r>
              <a:rPr sz="1400" b="1" spc="-4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4788027" y="1415822"/>
            <a:ext cx="2817495" cy="4862830"/>
            <a:chOff x="4788027" y="1415822"/>
            <a:chExt cx="2817495" cy="4862830"/>
          </a:xfrm>
        </p:grpSpPr>
        <p:sp>
          <p:nvSpPr>
            <p:cNvPr id="88" name="object 88"/>
            <p:cNvSpPr/>
            <p:nvPr/>
          </p:nvSpPr>
          <p:spPr>
            <a:xfrm>
              <a:off x="7260654" y="1487263"/>
              <a:ext cx="273050" cy="0"/>
            </a:xfrm>
            <a:custGeom>
              <a:avLst/>
              <a:gdLst/>
              <a:ahLst/>
              <a:cxnLst/>
              <a:rect l="l" t="t" r="r" b="b"/>
              <a:pathLst>
                <a:path w="273050">
                  <a:moveTo>
                    <a:pt x="0" y="0"/>
                  </a:moveTo>
                  <a:lnTo>
                    <a:pt x="272923" y="0"/>
                  </a:lnTo>
                </a:path>
              </a:pathLst>
            </a:custGeom>
            <a:ln w="285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519285" y="1415822"/>
              <a:ext cx="86360" cy="142875"/>
            </a:xfrm>
            <a:custGeom>
              <a:avLst/>
              <a:gdLst/>
              <a:ahLst/>
              <a:cxnLst/>
              <a:rect l="l" t="t" r="r" b="b"/>
              <a:pathLst>
                <a:path w="86359" h="142875">
                  <a:moveTo>
                    <a:pt x="12" y="0"/>
                  </a:moveTo>
                  <a:lnTo>
                    <a:pt x="0" y="142875"/>
                  </a:lnTo>
                  <a:lnTo>
                    <a:pt x="85737" y="7143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92484" y="4585360"/>
              <a:ext cx="2232234" cy="1692830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4788027" y="4077106"/>
              <a:ext cx="2232660" cy="525780"/>
            </a:xfrm>
            <a:custGeom>
              <a:avLst/>
              <a:gdLst/>
              <a:ahLst/>
              <a:cxnLst/>
              <a:rect l="l" t="t" r="r" b="b"/>
              <a:pathLst>
                <a:path w="2232659" h="525779">
                  <a:moveTo>
                    <a:pt x="2232253" y="0"/>
                  </a:moveTo>
                  <a:lnTo>
                    <a:pt x="0" y="0"/>
                  </a:lnTo>
                  <a:lnTo>
                    <a:pt x="0" y="525398"/>
                  </a:lnTo>
                  <a:lnTo>
                    <a:pt x="2232253" y="525398"/>
                  </a:lnTo>
                  <a:lnTo>
                    <a:pt x="2232253" y="0"/>
                  </a:lnTo>
                  <a:close/>
                </a:path>
              </a:pathLst>
            </a:custGeom>
            <a:solidFill>
              <a:srgbClr val="FFD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4788027" y="4077106"/>
            <a:ext cx="2232660" cy="52578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34620" marR="126364" indent="682625">
              <a:lnSpc>
                <a:spcPct val="100000"/>
              </a:lnSpc>
              <a:spcBef>
                <a:spcPts val="345"/>
              </a:spcBef>
            </a:pPr>
            <a:r>
              <a:rPr sz="1400" b="1" spc="-15" dirty="0">
                <a:latin typeface="Arial"/>
                <a:cs typeface="Arial"/>
              </a:rPr>
              <a:t>CLASE 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15" dirty="0">
                <a:latin typeface="Arial"/>
                <a:cs typeface="Arial"/>
              </a:rPr>
              <a:t>M</a:t>
            </a:r>
            <a:r>
              <a:rPr sz="1400" b="1" dirty="0">
                <a:latin typeface="Arial"/>
                <a:cs typeface="Arial"/>
              </a:rPr>
              <a:t>O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O</a:t>
            </a:r>
            <a:r>
              <a:rPr sz="1400" b="1" spc="-10" dirty="0">
                <a:latin typeface="Arial"/>
                <a:cs typeface="Arial"/>
              </a:rPr>
              <a:t>C</a:t>
            </a:r>
            <a:r>
              <a:rPr sz="1400" b="1" dirty="0">
                <a:latin typeface="Arial"/>
                <a:cs typeface="Arial"/>
              </a:rPr>
              <a:t>O</a:t>
            </a:r>
            <a:r>
              <a:rPr sz="1400" b="1" spc="-10" dirty="0">
                <a:latin typeface="Arial"/>
                <a:cs typeface="Arial"/>
              </a:rPr>
              <a:t>T</a:t>
            </a:r>
            <a:r>
              <a:rPr sz="1400" b="1" spc="5" dirty="0">
                <a:latin typeface="Arial"/>
                <a:cs typeface="Arial"/>
              </a:rPr>
              <a:t>I</a:t>
            </a:r>
            <a:r>
              <a:rPr sz="1400" b="1" spc="-20" dirty="0">
                <a:latin typeface="Arial"/>
                <a:cs typeface="Arial"/>
              </a:rPr>
              <a:t>L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dirty="0">
                <a:latin typeface="Arial"/>
                <a:cs typeface="Arial"/>
              </a:rPr>
              <a:t>Ó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4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6DD2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25400" y="0"/>
            <a:ext cx="9194800" cy="743585"/>
            <a:chOff x="-25400" y="0"/>
            <a:chExt cx="9194800" cy="7435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692785"/>
            </a:xfrm>
            <a:custGeom>
              <a:avLst/>
              <a:gdLst/>
              <a:ahLst/>
              <a:cxnLst/>
              <a:rect l="l" t="t" r="r" b="b"/>
              <a:pathLst>
                <a:path w="9144000" h="692785">
                  <a:moveTo>
                    <a:pt x="9144000" y="0"/>
                  </a:moveTo>
                  <a:lnTo>
                    <a:pt x="0" y="0"/>
                  </a:lnTo>
                  <a:lnTo>
                    <a:pt x="0" y="692696"/>
                  </a:lnTo>
                  <a:lnTo>
                    <a:pt x="9144000" y="69269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6DD26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692785"/>
            </a:xfrm>
            <a:custGeom>
              <a:avLst/>
              <a:gdLst/>
              <a:ahLst/>
              <a:cxnLst/>
              <a:rect l="l" t="t" r="r" b="b"/>
              <a:pathLst>
                <a:path w="9144000" h="692785">
                  <a:moveTo>
                    <a:pt x="0" y="0"/>
                  </a:moveTo>
                  <a:lnTo>
                    <a:pt x="9144000" y="0"/>
                  </a:lnTo>
                  <a:lnTo>
                    <a:pt x="9144000" y="692696"/>
                  </a:lnTo>
                  <a:lnTo>
                    <a:pt x="0" y="692696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B6DD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143675" y="0"/>
                  </a:moveTo>
                  <a:lnTo>
                    <a:pt x="0" y="161924"/>
                  </a:lnTo>
                  <a:lnTo>
                    <a:pt x="47891" y="161924"/>
                  </a:lnTo>
                  <a:lnTo>
                    <a:pt x="47891" y="269874"/>
                  </a:lnTo>
                  <a:lnTo>
                    <a:pt x="239445" y="269874"/>
                  </a:lnTo>
                  <a:lnTo>
                    <a:pt x="239445" y="161924"/>
                  </a:lnTo>
                  <a:lnTo>
                    <a:pt x="287337" y="161924"/>
                  </a:lnTo>
                  <a:lnTo>
                    <a:pt x="143675" y="0"/>
                  </a:lnTo>
                  <a:close/>
                </a:path>
              </a:pathLst>
            </a:custGeom>
            <a:solidFill>
              <a:srgbClr val="006C3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47891" y="269874"/>
                  </a:moveTo>
                  <a:lnTo>
                    <a:pt x="47891" y="161924"/>
                  </a:lnTo>
                  <a:lnTo>
                    <a:pt x="0" y="161924"/>
                  </a:lnTo>
                  <a:lnTo>
                    <a:pt x="143675" y="0"/>
                  </a:lnTo>
                  <a:lnTo>
                    <a:pt x="287337" y="161924"/>
                  </a:lnTo>
                  <a:lnTo>
                    <a:pt x="239445" y="161924"/>
                  </a:lnTo>
                  <a:lnTo>
                    <a:pt x="239445" y="269874"/>
                  </a:lnTo>
                  <a:lnTo>
                    <a:pt x="47891" y="269874"/>
                  </a:lnTo>
                  <a:close/>
                </a:path>
              </a:pathLst>
            </a:custGeom>
            <a:ln w="31750">
              <a:solidFill>
                <a:srgbClr val="B6DD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81789" y="318241"/>
              <a:ext cx="68262" cy="13335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0"/>
                  </a:moveTo>
                  <a:lnTo>
                    <a:pt x="0" y="130975"/>
                  </a:lnTo>
                  <a:lnTo>
                    <a:pt x="215900" y="261937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006C3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261937"/>
                  </a:moveTo>
                  <a:lnTo>
                    <a:pt x="0" y="130975"/>
                  </a:lnTo>
                  <a:lnTo>
                    <a:pt x="215900" y="0"/>
                  </a:lnTo>
                  <a:lnTo>
                    <a:pt x="215900" y="261937"/>
                  </a:lnTo>
                  <a:close/>
                </a:path>
              </a:pathLst>
            </a:custGeom>
            <a:ln w="31750">
              <a:solidFill>
                <a:srgbClr val="B6DD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0" y="261937"/>
                  </a:lnTo>
                  <a:lnTo>
                    <a:pt x="215900" y="130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C3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215900" y="130975"/>
                  </a:lnTo>
                  <a:lnTo>
                    <a:pt x="0" y="261937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B6DD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31125" y="180125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224891" y="0"/>
                  </a:moveTo>
                  <a:lnTo>
                    <a:pt x="134937" y="84137"/>
                  </a:lnTo>
                  <a:lnTo>
                    <a:pt x="44983" y="0"/>
                  </a:lnTo>
                  <a:lnTo>
                    <a:pt x="0" y="42075"/>
                  </a:lnTo>
                  <a:lnTo>
                    <a:pt x="89954" y="126212"/>
                  </a:lnTo>
                  <a:lnTo>
                    <a:pt x="0" y="210350"/>
                  </a:lnTo>
                  <a:lnTo>
                    <a:pt x="44983" y="252425"/>
                  </a:lnTo>
                  <a:lnTo>
                    <a:pt x="134937" y="168275"/>
                  </a:lnTo>
                  <a:lnTo>
                    <a:pt x="224891" y="252425"/>
                  </a:lnTo>
                  <a:lnTo>
                    <a:pt x="269875" y="210350"/>
                  </a:lnTo>
                  <a:lnTo>
                    <a:pt x="179920" y="126212"/>
                  </a:lnTo>
                  <a:lnTo>
                    <a:pt x="269875" y="42075"/>
                  </a:lnTo>
                  <a:lnTo>
                    <a:pt x="224891" y="0"/>
                  </a:lnTo>
                  <a:close/>
                </a:path>
              </a:pathLst>
            </a:custGeom>
            <a:solidFill>
              <a:srgbClr val="006C3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31125" y="180125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0" y="210350"/>
                  </a:moveTo>
                  <a:lnTo>
                    <a:pt x="89954" y="126212"/>
                  </a:lnTo>
                  <a:lnTo>
                    <a:pt x="0" y="42075"/>
                  </a:lnTo>
                  <a:lnTo>
                    <a:pt x="44983" y="0"/>
                  </a:lnTo>
                  <a:lnTo>
                    <a:pt x="134937" y="84137"/>
                  </a:lnTo>
                  <a:lnTo>
                    <a:pt x="224891" y="0"/>
                  </a:lnTo>
                  <a:lnTo>
                    <a:pt x="269875" y="42075"/>
                  </a:lnTo>
                  <a:lnTo>
                    <a:pt x="179920" y="126212"/>
                  </a:lnTo>
                  <a:lnTo>
                    <a:pt x="269875" y="210350"/>
                  </a:lnTo>
                  <a:lnTo>
                    <a:pt x="224891" y="252425"/>
                  </a:lnTo>
                  <a:lnTo>
                    <a:pt x="134937" y="168275"/>
                  </a:lnTo>
                  <a:lnTo>
                    <a:pt x="44983" y="252425"/>
                  </a:lnTo>
                  <a:lnTo>
                    <a:pt x="0" y="210350"/>
                  </a:lnTo>
                  <a:close/>
                </a:path>
              </a:pathLst>
            </a:custGeom>
            <a:ln w="31750">
              <a:solidFill>
                <a:srgbClr val="B6DD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5172" y="92964"/>
              <a:ext cx="4483595" cy="603503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196742" y="196387"/>
            <a:ext cx="38112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imes New Roman"/>
                <a:cs typeface="Times New Roman"/>
              </a:rPr>
              <a:t>Reino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Vegetal.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Plantas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con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semillas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1851" y="669327"/>
            <a:ext cx="5685790" cy="6197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4150">
              <a:lnSpc>
                <a:spcPct val="150000"/>
              </a:lnSpc>
              <a:spcBef>
                <a:spcPts val="100"/>
              </a:spcBef>
            </a:pP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Las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semillas</a:t>
            </a:r>
            <a:r>
              <a:rPr sz="1800" spc="2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son estructuras</a:t>
            </a:r>
            <a:r>
              <a:rPr sz="180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que</a:t>
            </a:r>
            <a:r>
              <a:rPr sz="1800" spc="1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protegen</a:t>
            </a:r>
            <a:r>
              <a:rPr sz="1800" spc="1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al</a:t>
            </a:r>
            <a:r>
              <a:rPr sz="1800" spc="1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embrión. </a:t>
            </a:r>
            <a:r>
              <a:rPr sz="1800" spc="-484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Las</a:t>
            </a:r>
            <a:r>
              <a:rPr sz="1800" spc="-1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b="1" spc="-5" dirty="0">
                <a:solidFill>
                  <a:srgbClr val="50EC31"/>
                </a:solidFill>
                <a:latin typeface="Arial"/>
                <a:cs typeface="Arial"/>
              </a:rPr>
              <a:t>gimnospermas</a:t>
            </a:r>
            <a:r>
              <a:rPr sz="1800" b="1" spc="10" dirty="0">
                <a:solidFill>
                  <a:srgbClr val="50EC3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son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 plantas</a:t>
            </a:r>
            <a:r>
              <a:rPr sz="1800" spc="1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con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semillas</a:t>
            </a:r>
            <a:r>
              <a:rPr sz="1800" spc="2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que </a:t>
            </a:r>
            <a:r>
              <a:rPr sz="1800" spc="-15" dirty="0">
                <a:solidFill>
                  <a:srgbClr val="D7E4BD"/>
                </a:solidFill>
                <a:latin typeface="Arial MT"/>
                <a:cs typeface="Arial MT"/>
              </a:rPr>
              <a:t>no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 tienen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flores</a:t>
            </a:r>
            <a:r>
              <a:rPr sz="180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típicas.</a:t>
            </a:r>
            <a:endParaRPr sz="1800">
              <a:latin typeface="Arial MT"/>
              <a:cs typeface="Arial MT"/>
            </a:endParaRPr>
          </a:p>
          <a:p>
            <a:pPr marL="13335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Las</a:t>
            </a:r>
            <a:r>
              <a:rPr sz="1800" spc="-2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más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abundantes</a:t>
            </a:r>
            <a:r>
              <a:rPr sz="1800" spc="1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son</a:t>
            </a:r>
            <a:r>
              <a:rPr sz="1800" spc="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las</a:t>
            </a:r>
            <a:r>
              <a:rPr sz="180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b="1" spc="-5" dirty="0">
                <a:solidFill>
                  <a:srgbClr val="CFFF68"/>
                </a:solidFill>
                <a:latin typeface="Arial"/>
                <a:cs typeface="Arial"/>
              </a:rPr>
              <a:t>coníferas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  <a:p>
            <a:pPr marL="13335" marR="271145">
              <a:lnSpc>
                <a:spcPct val="150000"/>
              </a:lnSpc>
              <a:tabLst>
                <a:tab pos="1280795" algn="l"/>
              </a:tabLst>
            </a:pP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Los conos</a:t>
            </a:r>
            <a:r>
              <a:rPr sz="1800" spc="2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femeninos</a:t>
            </a:r>
            <a:r>
              <a:rPr sz="1800" spc="2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o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piñas</a:t>
            </a:r>
            <a:r>
              <a:rPr sz="1800" spc="2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llevan</a:t>
            </a:r>
            <a:r>
              <a:rPr sz="1800" spc="2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las</a:t>
            </a:r>
            <a:r>
              <a:rPr sz="180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semillas</a:t>
            </a:r>
            <a:r>
              <a:rPr sz="1800" spc="2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D7E4BD"/>
                </a:solidFill>
                <a:latin typeface="Arial MT"/>
                <a:cs typeface="Arial MT"/>
              </a:rPr>
              <a:t>y</a:t>
            </a:r>
            <a:r>
              <a:rPr sz="1800" spc="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los </a:t>
            </a:r>
            <a:r>
              <a:rPr sz="1800" spc="-484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masculinos	levan</a:t>
            </a:r>
            <a:r>
              <a:rPr sz="1800" spc="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el</a:t>
            </a:r>
            <a:r>
              <a:rPr sz="1800" spc="1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polen.</a:t>
            </a:r>
            <a:endParaRPr sz="1800">
              <a:latin typeface="Arial MT"/>
              <a:cs typeface="Arial MT"/>
            </a:endParaRPr>
          </a:p>
          <a:p>
            <a:pPr marL="13335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Las</a:t>
            </a:r>
            <a:r>
              <a:rPr sz="180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gimnospermas</a:t>
            </a:r>
            <a:r>
              <a:rPr sz="1800" spc="4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tienen</a:t>
            </a:r>
            <a:r>
              <a:rPr sz="1800" spc="2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las</a:t>
            </a:r>
            <a:r>
              <a:rPr sz="1800" spc="2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siguientes</a:t>
            </a:r>
            <a:r>
              <a:rPr sz="1800" spc="3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características: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Char char="•"/>
              <a:tabLst>
                <a:tab pos="299720" algn="l"/>
                <a:tab pos="300355" algn="l"/>
              </a:tabLst>
            </a:pP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Plantas</a:t>
            </a:r>
            <a:r>
              <a:rPr sz="1800" spc="-1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leñosas.</a:t>
            </a:r>
            <a:endParaRPr sz="1800">
              <a:latin typeface="Arial MT"/>
              <a:cs typeface="Arial MT"/>
            </a:endParaRPr>
          </a:p>
          <a:p>
            <a:pPr marL="299085" marR="375920" indent="-286385">
              <a:lnSpc>
                <a:spcPct val="150000"/>
              </a:lnSpc>
              <a:buChar char="•"/>
              <a:tabLst>
                <a:tab pos="299720" algn="l"/>
                <a:tab pos="300355" algn="l"/>
              </a:tabLst>
            </a:pP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Hojas</a:t>
            </a:r>
            <a:r>
              <a:rPr sz="180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pequeñas,</a:t>
            </a:r>
            <a:r>
              <a:rPr sz="1800" spc="4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CFFF68"/>
                </a:solidFill>
                <a:latin typeface="Arial MT"/>
                <a:cs typeface="Arial MT"/>
              </a:rPr>
              <a:t>perennes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,</a:t>
            </a:r>
            <a:r>
              <a:rPr sz="1800" spc="2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en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 forma</a:t>
            </a:r>
            <a:r>
              <a:rPr sz="180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de</a:t>
            </a:r>
            <a:r>
              <a:rPr sz="1800" spc="1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agujas</a:t>
            </a:r>
            <a:r>
              <a:rPr sz="1800" spc="2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o </a:t>
            </a:r>
            <a:r>
              <a:rPr sz="1800" spc="-484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escamas.</a:t>
            </a:r>
            <a:endParaRPr sz="1800">
              <a:latin typeface="Arial MT"/>
              <a:cs typeface="Arial MT"/>
            </a:endParaRPr>
          </a:p>
          <a:p>
            <a:pPr marL="299085" marR="568960" indent="-287020">
              <a:lnSpc>
                <a:spcPct val="15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Polen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muy</a:t>
            </a:r>
            <a:r>
              <a:rPr sz="180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abundante.</a:t>
            </a:r>
            <a:r>
              <a:rPr sz="1800" spc="3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Suele</a:t>
            </a:r>
            <a:r>
              <a:rPr sz="1800" spc="1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dispersarse</a:t>
            </a:r>
            <a:r>
              <a:rPr sz="1800" spc="1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por</a:t>
            </a:r>
            <a:r>
              <a:rPr sz="1800" spc="1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D7E4BD"/>
                </a:solidFill>
                <a:latin typeface="Arial MT"/>
                <a:cs typeface="Arial MT"/>
              </a:rPr>
              <a:t>el </a:t>
            </a:r>
            <a:r>
              <a:rPr sz="1800" spc="-484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viento</a:t>
            </a:r>
            <a:endParaRPr sz="1800">
              <a:latin typeface="Arial MT"/>
              <a:cs typeface="Arial MT"/>
            </a:endParaRPr>
          </a:p>
          <a:p>
            <a:pPr marL="299085" marR="682625" indent="-287020">
              <a:lnSpc>
                <a:spcPct val="15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Semillas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no</a:t>
            </a:r>
            <a:r>
              <a:rPr sz="1800" spc="1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encerradas</a:t>
            </a:r>
            <a:r>
              <a:rPr sz="1800" spc="1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en</a:t>
            </a:r>
            <a:r>
              <a:rPr sz="1800" spc="1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un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 fruto.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Óvulos</a:t>
            </a:r>
            <a:r>
              <a:rPr sz="1800" spc="1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D7E4BD"/>
                </a:solidFill>
                <a:latin typeface="Arial MT"/>
                <a:cs typeface="Arial MT"/>
              </a:rPr>
              <a:t>no </a:t>
            </a:r>
            <a:r>
              <a:rPr sz="1800" spc="-484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incluidos</a:t>
            </a:r>
            <a:r>
              <a:rPr sz="1800" spc="1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en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carpelos</a:t>
            </a:r>
            <a:endParaRPr sz="18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No</a:t>
            </a:r>
            <a:r>
              <a:rPr sz="1800" spc="-2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hay</a:t>
            </a:r>
            <a:r>
              <a:rPr sz="1800" spc="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doble</a:t>
            </a:r>
            <a:r>
              <a:rPr sz="180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fecundación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11149" y="915616"/>
            <a:ext cx="1875866" cy="191725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90080" y="3073654"/>
            <a:ext cx="2653919" cy="33855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6DD2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25400" y="0"/>
            <a:ext cx="9194800" cy="743585"/>
            <a:chOff x="-25400" y="0"/>
            <a:chExt cx="9194800" cy="7435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692785"/>
            </a:xfrm>
            <a:custGeom>
              <a:avLst/>
              <a:gdLst/>
              <a:ahLst/>
              <a:cxnLst/>
              <a:rect l="l" t="t" r="r" b="b"/>
              <a:pathLst>
                <a:path w="9144000" h="692785">
                  <a:moveTo>
                    <a:pt x="9144000" y="0"/>
                  </a:moveTo>
                  <a:lnTo>
                    <a:pt x="0" y="0"/>
                  </a:lnTo>
                  <a:lnTo>
                    <a:pt x="0" y="692696"/>
                  </a:lnTo>
                  <a:lnTo>
                    <a:pt x="9144000" y="69269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6DD26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692785"/>
            </a:xfrm>
            <a:custGeom>
              <a:avLst/>
              <a:gdLst/>
              <a:ahLst/>
              <a:cxnLst/>
              <a:rect l="l" t="t" r="r" b="b"/>
              <a:pathLst>
                <a:path w="9144000" h="692785">
                  <a:moveTo>
                    <a:pt x="0" y="0"/>
                  </a:moveTo>
                  <a:lnTo>
                    <a:pt x="9144000" y="0"/>
                  </a:lnTo>
                  <a:lnTo>
                    <a:pt x="9144000" y="692696"/>
                  </a:lnTo>
                  <a:lnTo>
                    <a:pt x="0" y="692696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B6DD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143675" y="0"/>
                  </a:moveTo>
                  <a:lnTo>
                    <a:pt x="0" y="161924"/>
                  </a:lnTo>
                  <a:lnTo>
                    <a:pt x="47891" y="161924"/>
                  </a:lnTo>
                  <a:lnTo>
                    <a:pt x="47891" y="269874"/>
                  </a:lnTo>
                  <a:lnTo>
                    <a:pt x="239445" y="269874"/>
                  </a:lnTo>
                  <a:lnTo>
                    <a:pt x="239445" y="161924"/>
                  </a:lnTo>
                  <a:lnTo>
                    <a:pt x="287337" y="161924"/>
                  </a:lnTo>
                  <a:lnTo>
                    <a:pt x="143675" y="0"/>
                  </a:lnTo>
                  <a:close/>
                </a:path>
              </a:pathLst>
            </a:custGeom>
            <a:solidFill>
              <a:srgbClr val="006C3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47891" y="269874"/>
                  </a:moveTo>
                  <a:lnTo>
                    <a:pt x="47891" y="161924"/>
                  </a:lnTo>
                  <a:lnTo>
                    <a:pt x="0" y="161924"/>
                  </a:lnTo>
                  <a:lnTo>
                    <a:pt x="143675" y="0"/>
                  </a:lnTo>
                  <a:lnTo>
                    <a:pt x="287337" y="161924"/>
                  </a:lnTo>
                  <a:lnTo>
                    <a:pt x="239445" y="161924"/>
                  </a:lnTo>
                  <a:lnTo>
                    <a:pt x="239445" y="269874"/>
                  </a:lnTo>
                  <a:lnTo>
                    <a:pt x="47891" y="269874"/>
                  </a:lnTo>
                  <a:close/>
                </a:path>
              </a:pathLst>
            </a:custGeom>
            <a:ln w="31750">
              <a:solidFill>
                <a:srgbClr val="B6DD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81789" y="318241"/>
              <a:ext cx="68262" cy="13335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0"/>
                  </a:moveTo>
                  <a:lnTo>
                    <a:pt x="0" y="130975"/>
                  </a:lnTo>
                  <a:lnTo>
                    <a:pt x="215900" y="261937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006C3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261937"/>
                  </a:moveTo>
                  <a:lnTo>
                    <a:pt x="0" y="130975"/>
                  </a:lnTo>
                  <a:lnTo>
                    <a:pt x="215900" y="0"/>
                  </a:lnTo>
                  <a:lnTo>
                    <a:pt x="215900" y="261937"/>
                  </a:lnTo>
                  <a:close/>
                </a:path>
              </a:pathLst>
            </a:custGeom>
            <a:ln w="31750">
              <a:solidFill>
                <a:srgbClr val="B6DD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0" y="261937"/>
                  </a:lnTo>
                  <a:lnTo>
                    <a:pt x="215900" y="130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C3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215900" y="130975"/>
                  </a:lnTo>
                  <a:lnTo>
                    <a:pt x="0" y="261937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B6DD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31125" y="180125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224891" y="0"/>
                  </a:moveTo>
                  <a:lnTo>
                    <a:pt x="134937" y="84137"/>
                  </a:lnTo>
                  <a:lnTo>
                    <a:pt x="44983" y="0"/>
                  </a:lnTo>
                  <a:lnTo>
                    <a:pt x="0" y="42075"/>
                  </a:lnTo>
                  <a:lnTo>
                    <a:pt x="89954" y="126212"/>
                  </a:lnTo>
                  <a:lnTo>
                    <a:pt x="0" y="210350"/>
                  </a:lnTo>
                  <a:lnTo>
                    <a:pt x="44983" y="252425"/>
                  </a:lnTo>
                  <a:lnTo>
                    <a:pt x="134937" y="168275"/>
                  </a:lnTo>
                  <a:lnTo>
                    <a:pt x="224891" y="252425"/>
                  </a:lnTo>
                  <a:lnTo>
                    <a:pt x="269875" y="210350"/>
                  </a:lnTo>
                  <a:lnTo>
                    <a:pt x="179920" y="126212"/>
                  </a:lnTo>
                  <a:lnTo>
                    <a:pt x="269875" y="42075"/>
                  </a:lnTo>
                  <a:lnTo>
                    <a:pt x="224891" y="0"/>
                  </a:lnTo>
                  <a:close/>
                </a:path>
              </a:pathLst>
            </a:custGeom>
            <a:solidFill>
              <a:srgbClr val="006C3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31125" y="180125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0" y="210350"/>
                  </a:moveTo>
                  <a:lnTo>
                    <a:pt x="89954" y="126212"/>
                  </a:lnTo>
                  <a:lnTo>
                    <a:pt x="0" y="42075"/>
                  </a:lnTo>
                  <a:lnTo>
                    <a:pt x="44983" y="0"/>
                  </a:lnTo>
                  <a:lnTo>
                    <a:pt x="134937" y="84137"/>
                  </a:lnTo>
                  <a:lnTo>
                    <a:pt x="224891" y="0"/>
                  </a:lnTo>
                  <a:lnTo>
                    <a:pt x="269875" y="42075"/>
                  </a:lnTo>
                  <a:lnTo>
                    <a:pt x="179920" y="126212"/>
                  </a:lnTo>
                  <a:lnTo>
                    <a:pt x="269875" y="210350"/>
                  </a:lnTo>
                  <a:lnTo>
                    <a:pt x="224891" y="252425"/>
                  </a:lnTo>
                  <a:lnTo>
                    <a:pt x="134937" y="168275"/>
                  </a:lnTo>
                  <a:lnTo>
                    <a:pt x="44983" y="252425"/>
                  </a:lnTo>
                  <a:lnTo>
                    <a:pt x="0" y="210350"/>
                  </a:lnTo>
                  <a:close/>
                </a:path>
              </a:pathLst>
            </a:custGeom>
            <a:ln w="31750">
              <a:solidFill>
                <a:srgbClr val="B6DD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5172" y="92964"/>
              <a:ext cx="4483595" cy="603503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196741" y="196388"/>
            <a:ext cx="396104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 err="1">
                <a:latin typeface="Times New Roman"/>
                <a:cs typeface="Times New Roman"/>
              </a:rPr>
              <a:t>Reino</a:t>
            </a:r>
            <a:r>
              <a:rPr lang="es-ES" sz="2000" b="1" spc="-5" dirty="0">
                <a:latin typeface="Times New Roman"/>
                <a:cs typeface="Times New Roman"/>
              </a:rPr>
              <a:t> Plantas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.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P</a:t>
            </a:r>
            <a:r>
              <a:rPr lang="es-ES" sz="2000" b="1" dirty="0" err="1">
                <a:latin typeface="Times New Roman"/>
                <a:cs typeface="Times New Roman"/>
              </a:rPr>
              <a:t>lanta</a:t>
            </a:r>
            <a:r>
              <a:rPr sz="2000" b="1" dirty="0">
                <a:latin typeface="Times New Roman"/>
                <a:cs typeface="Times New Roman"/>
              </a:rPr>
              <a:t>s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con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semillas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2308" y="885351"/>
            <a:ext cx="5615940" cy="5786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5430">
              <a:lnSpc>
                <a:spcPct val="150000"/>
              </a:lnSpc>
              <a:spcBef>
                <a:spcPts val="100"/>
              </a:spcBef>
            </a:pP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Las</a:t>
            </a:r>
            <a:r>
              <a:rPr sz="1800" spc="-1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b="1" spc="-5" dirty="0">
                <a:solidFill>
                  <a:srgbClr val="50EC31"/>
                </a:solidFill>
                <a:latin typeface="Arial"/>
                <a:cs typeface="Arial"/>
              </a:rPr>
              <a:t>angiospermas</a:t>
            </a:r>
            <a:r>
              <a:rPr sz="1800" b="1" spc="5" dirty="0">
                <a:solidFill>
                  <a:srgbClr val="50EC3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son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plantas</a:t>
            </a:r>
            <a:r>
              <a:rPr sz="1800" spc="1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con semillas</a:t>
            </a:r>
            <a:r>
              <a:rPr sz="1800" spc="2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D7E4BD"/>
                </a:solidFill>
                <a:latin typeface="Arial MT"/>
                <a:cs typeface="Arial MT"/>
              </a:rPr>
              <a:t>y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 flores </a:t>
            </a:r>
            <a:r>
              <a:rPr sz="1800" spc="-484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típicas.</a:t>
            </a:r>
            <a:endParaRPr sz="1800">
              <a:latin typeface="Arial MT"/>
              <a:cs typeface="Arial MT"/>
            </a:endParaRPr>
          </a:p>
          <a:p>
            <a:pPr marL="12700" marR="60325">
              <a:lnSpc>
                <a:spcPct val="150000"/>
              </a:lnSpc>
            </a:pP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Según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el</a:t>
            </a:r>
            <a:r>
              <a:rPr sz="1800" spc="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número</a:t>
            </a:r>
            <a:r>
              <a:rPr sz="1800" spc="1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de</a:t>
            </a:r>
            <a:r>
              <a:rPr sz="1800" spc="1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cotiledones</a:t>
            </a:r>
            <a:r>
              <a:rPr sz="1800" spc="3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de</a:t>
            </a:r>
            <a:r>
              <a:rPr sz="180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su</a:t>
            </a:r>
            <a:r>
              <a:rPr sz="180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embrión</a:t>
            </a:r>
            <a:r>
              <a:rPr sz="1800" spc="1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se </a:t>
            </a:r>
            <a:r>
              <a:rPr sz="180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dividen</a:t>
            </a:r>
            <a:r>
              <a:rPr sz="1800" spc="1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en:</a:t>
            </a:r>
            <a:r>
              <a:rPr sz="1800" spc="2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b="1" spc="-5" dirty="0">
                <a:solidFill>
                  <a:srgbClr val="CFFF68"/>
                </a:solidFill>
                <a:latin typeface="Arial"/>
                <a:cs typeface="Arial"/>
              </a:rPr>
              <a:t>Monocotiledóneas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,</a:t>
            </a:r>
            <a:r>
              <a:rPr sz="1800" spc="-1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como</a:t>
            </a:r>
            <a:r>
              <a:rPr sz="1800" spc="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las</a:t>
            </a:r>
            <a:r>
              <a:rPr sz="1800" spc="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gramíneas</a:t>
            </a:r>
            <a:r>
              <a:rPr sz="1800" spc="2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D7E4BD"/>
                </a:solidFill>
                <a:latin typeface="Arial MT"/>
                <a:cs typeface="Arial MT"/>
              </a:rPr>
              <a:t>y </a:t>
            </a:r>
            <a:r>
              <a:rPr sz="1800" spc="-484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b="1" spc="-5" dirty="0">
                <a:solidFill>
                  <a:srgbClr val="CFFF68"/>
                </a:solidFill>
                <a:latin typeface="Arial"/>
                <a:cs typeface="Arial"/>
              </a:rPr>
              <a:t>dicotiledóneas.</a:t>
            </a:r>
            <a:endParaRPr sz="1800">
              <a:latin typeface="Arial"/>
              <a:cs typeface="Arial"/>
            </a:endParaRPr>
          </a:p>
          <a:p>
            <a:pPr marL="12700" marR="735330">
              <a:lnSpc>
                <a:spcPct val="150000"/>
              </a:lnSpc>
            </a:pP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Las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características</a:t>
            </a:r>
            <a:r>
              <a:rPr sz="1800" spc="1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de</a:t>
            </a:r>
            <a:r>
              <a:rPr sz="180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las</a:t>
            </a:r>
            <a:r>
              <a:rPr sz="180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angiospermas</a:t>
            </a:r>
            <a:r>
              <a:rPr sz="1800" spc="4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son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las </a:t>
            </a:r>
            <a:r>
              <a:rPr sz="1800" spc="-484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siguientes:</a:t>
            </a:r>
            <a:endParaRPr sz="18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Plantas</a:t>
            </a:r>
            <a:r>
              <a:rPr sz="1800" spc="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leñosas</a:t>
            </a:r>
            <a:r>
              <a:rPr sz="1800" spc="2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(árboles</a:t>
            </a:r>
            <a:r>
              <a:rPr sz="1800" spc="2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o</a:t>
            </a:r>
            <a:r>
              <a:rPr sz="180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arbustos)</a:t>
            </a:r>
            <a:r>
              <a:rPr sz="1800" spc="2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o</a:t>
            </a:r>
            <a:r>
              <a:rPr sz="180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herbáceas.</a:t>
            </a:r>
            <a:endParaRPr sz="1800">
              <a:latin typeface="Arial MT"/>
              <a:cs typeface="Arial MT"/>
            </a:endParaRPr>
          </a:p>
          <a:p>
            <a:pPr marL="299085" marR="435609" indent="-286385">
              <a:lnSpc>
                <a:spcPct val="15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Hoja,</a:t>
            </a:r>
            <a:r>
              <a:rPr sz="1800" spc="1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normalmente</a:t>
            </a:r>
            <a:r>
              <a:rPr sz="1800" spc="2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CFFF68"/>
                </a:solidFill>
                <a:latin typeface="Arial MT"/>
                <a:cs typeface="Arial MT"/>
              </a:rPr>
              <a:t>caducas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,</a:t>
            </a:r>
            <a:r>
              <a:rPr sz="1800" spc="3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de</a:t>
            </a:r>
            <a:r>
              <a:rPr sz="1800" spc="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forma</a:t>
            </a:r>
            <a:r>
              <a:rPr sz="1800" dirty="0">
                <a:solidFill>
                  <a:srgbClr val="D7E4BD"/>
                </a:solidFill>
                <a:latin typeface="Arial MT"/>
                <a:cs typeface="Arial MT"/>
              </a:rPr>
              <a:t> y</a:t>
            </a:r>
            <a:r>
              <a:rPr sz="1800" spc="1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tamaño </a:t>
            </a:r>
            <a:r>
              <a:rPr sz="1800" spc="-484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variable.</a:t>
            </a:r>
            <a:endParaRPr sz="1800">
              <a:latin typeface="Arial MT"/>
              <a:cs typeface="Arial MT"/>
            </a:endParaRPr>
          </a:p>
          <a:p>
            <a:pPr marL="299085" marR="815340" indent="-287020">
              <a:lnSpc>
                <a:spcPct val="150000"/>
              </a:lnSpc>
              <a:buChar char="•"/>
              <a:tabLst>
                <a:tab pos="298450" algn="l"/>
                <a:tab pos="299720" algn="l"/>
              </a:tabLst>
            </a:pP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Polen pegajoso</a:t>
            </a:r>
            <a:r>
              <a:rPr sz="1800" spc="2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o con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pelos</a:t>
            </a:r>
            <a:r>
              <a:rPr sz="1800" spc="1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que</a:t>
            </a:r>
            <a:r>
              <a:rPr sz="1800" spc="1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favorece</a:t>
            </a:r>
            <a:r>
              <a:rPr sz="1800" spc="1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su </a:t>
            </a:r>
            <a:r>
              <a:rPr sz="1800" spc="-484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distribución</a:t>
            </a:r>
            <a:r>
              <a:rPr sz="1800" spc="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por</a:t>
            </a:r>
            <a:r>
              <a:rPr sz="180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insectos.</a:t>
            </a:r>
            <a:endParaRPr sz="18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Char char="•"/>
              <a:tabLst>
                <a:tab pos="298450" algn="l"/>
                <a:tab pos="299720" algn="l"/>
              </a:tabLst>
            </a:pP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Semillas</a:t>
            </a:r>
            <a:r>
              <a:rPr sz="180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encerradas</a:t>
            </a:r>
            <a:r>
              <a:rPr sz="1800" spc="2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en</a:t>
            </a:r>
            <a:r>
              <a:rPr sz="180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un</a:t>
            </a:r>
            <a:r>
              <a:rPr sz="1800" spc="2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50EC31"/>
                </a:solidFill>
                <a:latin typeface="Arial MT"/>
                <a:cs typeface="Arial MT"/>
              </a:rPr>
              <a:t>fruto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.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Óvulos</a:t>
            </a:r>
            <a:r>
              <a:rPr sz="1800" spc="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en</a:t>
            </a:r>
            <a:r>
              <a:rPr sz="1800" spc="1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carpelos</a:t>
            </a:r>
            <a:endParaRPr sz="18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20" dirty="0">
                <a:solidFill>
                  <a:srgbClr val="D7E4BD"/>
                </a:solidFill>
                <a:latin typeface="Arial MT"/>
                <a:cs typeface="Arial MT"/>
              </a:rPr>
              <a:t>Tienen</a:t>
            </a:r>
            <a:r>
              <a:rPr sz="1800" spc="-2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doble</a:t>
            </a:r>
            <a:r>
              <a:rPr sz="1800" spc="1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fecundación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76127" y="1056664"/>
            <a:ext cx="2616335" cy="203492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44207" y="3217738"/>
            <a:ext cx="2428851" cy="34575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6DD2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25400" y="0"/>
            <a:ext cx="9194800" cy="743585"/>
            <a:chOff x="-25400" y="0"/>
            <a:chExt cx="9194800" cy="7435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692785"/>
            </a:xfrm>
            <a:custGeom>
              <a:avLst/>
              <a:gdLst/>
              <a:ahLst/>
              <a:cxnLst/>
              <a:rect l="l" t="t" r="r" b="b"/>
              <a:pathLst>
                <a:path w="9144000" h="692785">
                  <a:moveTo>
                    <a:pt x="9144000" y="0"/>
                  </a:moveTo>
                  <a:lnTo>
                    <a:pt x="0" y="0"/>
                  </a:lnTo>
                  <a:lnTo>
                    <a:pt x="0" y="692696"/>
                  </a:lnTo>
                  <a:lnTo>
                    <a:pt x="9144000" y="69269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6DD26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692785"/>
            </a:xfrm>
            <a:custGeom>
              <a:avLst/>
              <a:gdLst/>
              <a:ahLst/>
              <a:cxnLst/>
              <a:rect l="l" t="t" r="r" b="b"/>
              <a:pathLst>
                <a:path w="9144000" h="692785">
                  <a:moveTo>
                    <a:pt x="0" y="0"/>
                  </a:moveTo>
                  <a:lnTo>
                    <a:pt x="9144000" y="0"/>
                  </a:lnTo>
                  <a:lnTo>
                    <a:pt x="9144000" y="692696"/>
                  </a:lnTo>
                  <a:lnTo>
                    <a:pt x="0" y="692696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B6DD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143675" y="0"/>
                  </a:moveTo>
                  <a:lnTo>
                    <a:pt x="0" y="161924"/>
                  </a:lnTo>
                  <a:lnTo>
                    <a:pt x="47891" y="161924"/>
                  </a:lnTo>
                  <a:lnTo>
                    <a:pt x="47891" y="269874"/>
                  </a:lnTo>
                  <a:lnTo>
                    <a:pt x="239445" y="269874"/>
                  </a:lnTo>
                  <a:lnTo>
                    <a:pt x="239445" y="161924"/>
                  </a:lnTo>
                  <a:lnTo>
                    <a:pt x="287337" y="161924"/>
                  </a:lnTo>
                  <a:lnTo>
                    <a:pt x="143675" y="0"/>
                  </a:lnTo>
                  <a:close/>
                </a:path>
              </a:pathLst>
            </a:custGeom>
            <a:solidFill>
              <a:srgbClr val="006C3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47891" y="269874"/>
                  </a:moveTo>
                  <a:lnTo>
                    <a:pt x="47891" y="161924"/>
                  </a:lnTo>
                  <a:lnTo>
                    <a:pt x="0" y="161924"/>
                  </a:lnTo>
                  <a:lnTo>
                    <a:pt x="143675" y="0"/>
                  </a:lnTo>
                  <a:lnTo>
                    <a:pt x="287337" y="161924"/>
                  </a:lnTo>
                  <a:lnTo>
                    <a:pt x="239445" y="161924"/>
                  </a:lnTo>
                  <a:lnTo>
                    <a:pt x="239445" y="269874"/>
                  </a:lnTo>
                  <a:lnTo>
                    <a:pt x="47891" y="269874"/>
                  </a:lnTo>
                  <a:close/>
                </a:path>
              </a:pathLst>
            </a:custGeom>
            <a:ln w="31750">
              <a:solidFill>
                <a:srgbClr val="B6DD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81789" y="318241"/>
              <a:ext cx="68262" cy="13335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0"/>
                  </a:moveTo>
                  <a:lnTo>
                    <a:pt x="0" y="130975"/>
                  </a:lnTo>
                  <a:lnTo>
                    <a:pt x="215900" y="261937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006C3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261937"/>
                  </a:moveTo>
                  <a:lnTo>
                    <a:pt x="0" y="130975"/>
                  </a:lnTo>
                  <a:lnTo>
                    <a:pt x="215900" y="0"/>
                  </a:lnTo>
                  <a:lnTo>
                    <a:pt x="215900" y="261937"/>
                  </a:lnTo>
                  <a:close/>
                </a:path>
              </a:pathLst>
            </a:custGeom>
            <a:ln w="31750">
              <a:solidFill>
                <a:srgbClr val="B6DD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0" y="261937"/>
                  </a:lnTo>
                  <a:lnTo>
                    <a:pt x="215900" y="130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C3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215900" y="130975"/>
                  </a:lnTo>
                  <a:lnTo>
                    <a:pt x="0" y="261937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B6DD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31125" y="180125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224891" y="0"/>
                  </a:moveTo>
                  <a:lnTo>
                    <a:pt x="134937" y="84137"/>
                  </a:lnTo>
                  <a:lnTo>
                    <a:pt x="44983" y="0"/>
                  </a:lnTo>
                  <a:lnTo>
                    <a:pt x="0" y="42075"/>
                  </a:lnTo>
                  <a:lnTo>
                    <a:pt x="89954" y="126212"/>
                  </a:lnTo>
                  <a:lnTo>
                    <a:pt x="0" y="210350"/>
                  </a:lnTo>
                  <a:lnTo>
                    <a:pt x="44983" y="252425"/>
                  </a:lnTo>
                  <a:lnTo>
                    <a:pt x="134937" y="168275"/>
                  </a:lnTo>
                  <a:lnTo>
                    <a:pt x="224891" y="252425"/>
                  </a:lnTo>
                  <a:lnTo>
                    <a:pt x="269875" y="210350"/>
                  </a:lnTo>
                  <a:lnTo>
                    <a:pt x="179920" y="126212"/>
                  </a:lnTo>
                  <a:lnTo>
                    <a:pt x="269875" y="42075"/>
                  </a:lnTo>
                  <a:lnTo>
                    <a:pt x="224891" y="0"/>
                  </a:lnTo>
                  <a:close/>
                </a:path>
              </a:pathLst>
            </a:custGeom>
            <a:solidFill>
              <a:srgbClr val="006C3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31125" y="180125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0" y="210350"/>
                  </a:moveTo>
                  <a:lnTo>
                    <a:pt x="89954" y="126212"/>
                  </a:lnTo>
                  <a:lnTo>
                    <a:pt x="0" y="42075"/>
                  </a:lnTo>
                  <a:lnTo>
                    <a:pt x="44983" y="0"/>
                  </a:lnTo>
                  <a:lnTo>
                    <a:pt x="134937" y="84137"/>
                  </a:lnTo>
                  <a:lnTo>
                    <a:pt x="224891" y="0"/>
                  </a:lnTo>
                  <a:lnTo>
                    <a:pt x="269875" y="42075"/>
                  </a:lnTo>
                  <a:lnTo>
                    <a:pt x="179920" y="126212"/>
                  </a:lnTo>
                  <a:lnTo>
                    <a:pt x="269875" y="210350"/>
                  </a:lnTo>
                  <a:lnTo>
                    <a:pt x="224891" y="252425"/>
                  </a:lnTo>
                  <a:lnTo>
                    <a:pt x="134937" y="168275"/>
                  </a:lnTo>
                  <a:lnTo>
                    <a:pt x="44983" y="252425"/>
                  </a:lnTo>
                  <a:lnTo>
                    <a:pt x="0" y="210350"/>
                  </a:lnTo>
                  <a:close/>
                </a:path>
              </a:pathLst>
            </a:custGeom>
            <a:ln w="31750">
              <a:solidFill>
                <a:srgbClr val="B6DD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5172" y="92964"/>
              <a:ext cx="4483595" cy="603503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196742" y="196387"/>
            <a:ext cx="38112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imes New Roman"/>
                <a:cs typeface="Times New Roman"/>
              </a:rPr>
              <a:t>Reino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Vegetal.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Plantas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con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semillas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2080" y="885351"/>
            <a:ext cx="6830059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4837430" algn="l"/>
              </a:tabLst>
            </a:pP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Las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b="1" spc="-5" dirty="0">
                <a:solidFill>
                  <a:srgbClr val="50EC31"/>
                </a:solidFill>
                <a:latin typeface="Arial"/>
                <a:cs typeface="Arial"/>
              </a:rPr>
              <a:t>gimnospermas</a:t>
            </a:r>
            <a:r>
              <a:rPr sz="1800" b="1" spc="20" dirty="0">
                <a:solidFill>
                  <a:srgbClr val="50EC3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son</a:t>
            </a:r>
            <a:r>
              <a:rPr sz="1800" spc="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plantas</a:t>
            </a:r>
            <a:r>
              <a:rPr sz="1800" spc="2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sin</a:t>
            </a:r>
            <a:r>
              <a:rPr sz="1800" spc="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fruto</a:t>
            </a:r>
            <a:r>
              <a:rPr sz="1800" spc="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D7E4BD"/>
                </a:solidFill>
                <a:latin typeface="Arial MT"/>
                <a:cs typeface="Arial MT"/>
              </a:rPr>
              <a:t>y</a:t>
            </a:r>
            <a:r>
              <a:rPr sz="1800" spc="1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las	</a:t>
            </a:r>
            <a:r>
              <a:rPr sz="1800" b="1" spc="-5" dirty="0">
                <a:solidFill>
                  <a:srgbClr val="50EC31"/>
                </a:solidFill>
                <a:latin typeface="Arial"/>
                <a:cs typeface="Arial"/>
              </a:rPr>
              <a:t>angiospermas</a:t>
            </a:r>
            <a:r>
              <a:rPr sz="1800" b="1" spc="-70" dirty="0">
                <a:solidFill>
                  <a:srgbClr val="50EC3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son </a:t>
            </a:r>
            <a:r>
              <a:rPr sz="1800" spc="-484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plantas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 con fruto.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Ambas</a:t>
            </a:r>
            <a:r>
              <a:rPr sz="1800" spc="-2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son</a:t>
            </a:r>
            <a:r>
              <a:rPr sz="1800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D7E4BD"/>
                </a:solidFill>
                <a:latin typeface="Arial MT"/>
                <a:cs typeface="Arial MT"/>
              </a:rPr>
              <a:t>plantas</a:t>
            </a:r>
            <a:r>
              <a:rPr sz="1800" spc="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con</a:t>
            </a:r>
            <a:r>
              <a:rPr sz="1800" spc="-15" dirty="0">
                <a:solidFill>
                  <a:srgbClr val="D7E4B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7E4BD"/>
                </a:solidFill>
                <a:latin typeface="Arial MT"/>
                <a:cs typeface="Arial MT"/>
              </a:rPr>
              <a:t>semillas.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1315" y="2426550"/>
            <a:ext cx="6277216" cy="41056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21" y="0"/>
            <a:ext cx="9135745" cy="6858000"/>
          </a:xfrm>
          <a:custGeom>
            <a:avLst/>
            <a:gdLst/>
            <a:ahLst/>
            <a:cxnLst/>
            <a:rect l="l" t="t" r="r" b="b"/>
            <a:pathLst>
              <a:path w="9135745" h="6858000">
                <a:moveTo>
                  <a:pt x="9135478" y="0"/>
                </a:moveTo>
                <a:lnTo>
                  <a:pt x="0" y="0"/>
                </a:lnTo>
                <a:lnTo>
                  <a:pt x="0" y="6858000"/>
                </a:lnTo>
                <a:lnTo>
                  <a:pt x="9135478" y="6858000"/>
                </a:lnTo>
                <a:lnTo>
                  <a:pt x="9135478" y="0"/>
                </a:lnTo>
                <a:close/>
              </a:path>
            </a:pathLst>
          </a:custGeom>
          <a:solidFill>
            <a:srgbClr val="3366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25400" y="0"/>
            <a:ext cx="9194800" cy="6888480"/>
            <a:chOff x="-25400" y="0"/>
            <a:chExt cx="9194800" cy="6888480"/>
          </a:xfrm>
        </p:grpSpPr>
        <p:sp>
          <p:nvSpPr>
            <p:cNvPr id="4" name="object 4"/>
            <p:cNvSpPr/>
            <p:nvPr/>
          </p:nvSpPr>
          <p:spPr>
            <a:xfrm>
              <a:off x="8521" y="0"/>
              <a:ext cx="9135745" cy="6858000"/>
            </a:xfrm>
            <a:custGeom>
              <a:avLst/>
              <a:gdLst/>
              <a:ahLst/>
              <a:cxnLst/>
              <a:rect l="l" t="t" r="r" b="b"/>
              <a:pathLst>
                <a:path w="9135745" h="6858000">
                  <a:moveTo>
                    <a:pt x="0" y="0"/>
                  </a:moveTo>
                  <a:lnTo>
                    <a:pt x="9135478" y="0"/>
                  </a:lnTo>
                </a:path>
                <a:path w="9135745" h="6858000">
                  <a:moveTo>
                    <a:pt x="9135478" y="6858000"/>
                  </a:moveTo>
                  <a:lnTo>
                    <a:pt x="0" y="685800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692785"/>
            </a:xfrm>
            <a:custGeom>
              <a:avLst/>
              <a:gdLst/>
              <a:ahLst/>
              <a:cxnLst/>
              <a:rect l="l" t="t" r="r" b="b"/>
              <a:pathLst>
                <a:path w="9144000" h="692785">
                  <a:moveTo>
                    <a:pt x="9144000" y="0"/>
                  </a:moveTo>
                  <a:lnTo>
                    <a:pt x="0" y="0"/>
                  </a:lnTo>
                  <a:lnTo>
                    <a:pt x="0" y="692696"/>
                  </a:lnTo>
                  <a:lnTo>
                    <a:pt x="9144000" y="69269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366FF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692785"/>
            </a:xfrm>
            <a:custGeom>
              <a:avLst/>
              <a:gdLst/>
              <a:ahLst/>
              <a:cxnLst/>
              <a:rect l="l" t="t" r="r" b="b"/>
              <a:pathLst>
                <a:path w="9144000" h="692785">
                  <a:moveTo>
                    <a:pt x="0" y="0"/>
                  </a:moveTo>
                  <a:lnTo>
                    <a:pt x="9144000" y="0"/>
                  </a:lnTo>
                  <a:lnTo>
                    <a:pt x="9144000" y="692696"/>
                  </a:lnTo>
                  <a:lnTo>
                    <a:pt x="0" y="692696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143675" y="0"/>
                  </a:moveTo>
                  <a:lnTo>
                    <a:pt x="0" y="161924"/>
                  </a:lnTo>
                  <a:lnTo>
                    <a:pt x="47891" y="161924"/>
                  </a:lnTo>
                  <a:lnTo>
                    <a:pt x="47891" y="269874"/>
                  </a:lnTo>
                  <a:lnTo>
                    <a:pt x="239445" y="269874"/>
                  </a:lnTo>
                  <a:lnTo>
                    <a:pt x="239445" y="161924"/>
                  </a:lnTo>
                  <a:lnTo>
                    <a:pt x="287337" y="161924"/>
                  </a:lnTo>
                  <a:lnTo>
                    <a:pt x="143675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47891" y="269874"/>
                  </a:moveTo>
                  <a:lnTo>
                    <a:pt x="47891" y="161924"/>
                  </a:lnTo>
                  <a:lnTo>
                    <a:pt x="0" y="161924"/>
                  </a:lnTo>
                  <a:lnTo>
                    <a:pt x="143675" y="0"/>
                  </a:lnTo>
                  <a:lnTo>
                    <a:pt x="287337" y="161924"/>
                  </a:lnTo>
                  <a:lnTo>
                    <a:pt x="239445" y="161924"/>
                  </a:lnTo>
                  <a:lnTo>
                    <a:pt x="239445" y="269874"/>
                  </a:lnTo>
                  <a:lnTo>
                    <a:pt x="47891" y="269874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0"/>
                  </a:moveTo>
                  <a:lnTo>
                    <a:pt x="0" y="130975"/>
                  </a:lnTo>
                  <a:lnTo>
                    <a:pt x="215900" y="261937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261937"/>
                  </a:moveTo>
                  <a:lnTo>
                    <a:pt x="0" y="130975"/>
                  </a:lnTo>
                  <a:lnTo>
                    <a:pt x="215900" y="0"/>
                  </a:lnTo>
                  <a:lnTo>
                    <a:pt x="215900" y="261937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0" y="261937"/>
                  </a:lnTo>
                  <a:lnTo>
                    <a:pt x="215900" y="130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215900" y="130975"/>
                  </a:lnTo>
                  <a:lnTo>
                    <a:pt x="0" y="261937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31125" y="180125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224891" y="0"/>
                  </a:moveTo>
                  <a:lnTo>
                    <a:pt x="134937" y="84137"/>
                  </a:lnTo>
                  <a:lnTo>
                    <a:pt x="44983" y="0"/>
                  </a:lnTo>
                  <a:lnTo>
                    <a:pt x="0" y="42075"/>
                  </a:lnTo>
                  <a:lnTo>
                    <a:pt x="89954" y="126212"/>
                  </a:lnTo>
                  <a:lnTo>
                    <a:pt x="0" y="210350"/>
                  </a:lnTo>
                  <a:lnTo>
                    <a:pt x="44983" y="252425"/>
                  </a:lnTo>
                  <a:lnTo>
                    <a:pt x="134937" y="168275"/>
                  </a:lnTo>
                  <a:lnTo>
                    <a:pt x="224891" y="252425"/>
                  </a:lnTo>
                  <a:lnTo>
                    <a:pt x="269875" y="210350"/>
                  </a:lnTo>
                  <a:lnTo>
                    <a:pt x="179920" y="126212"/>
                  </a:lnTo>
                  <a:lnTo>
                    <a:pt x="269875" y="42075"/>
                  </a:lnTo>
                  <a:lnTo>
                    <a:pt x="224891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31125" y="180125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0" y="210350"/>
                  </a:moveTo>
                  <a:lnTo>
                    <a:pt x="89954" y="126212"/>
                  </a:lnTo>
                  <a:lnTo>
                    <a:pt x="0" y="42075"/>
                  </a:lnTo>
                  <a:lnTo>
                    <a:pt x="44983" y="0"/>
                  </a:lnTo>
                  <a:lnTo>
                    <a:pt x="134937" y="84137"/>
                  </a:lnTo>
                  <a:lnTo>
                    <a:pt x="224891" y="0"/>
                  </a:lnTo>
                  <a:lnTo>
                    <a:pt x="269875" y="42075"/>
                  </a:lnTo>
                  <a:lnTo>
                    <a:pt x="179920" y="126212"/>
                  </a:lnTo>
                  <a:lnTo>
                    <a:pt x="269875" y="210350"/>
                  </a:lnTo>
                  <a:lnTo>
                    <a:pt x="224891" y="252425"/>
                  </a:lnTo>
                  <a:lnTo>
                    <a:pt x="134937" y="168275"/>
                  </a:lnTo>
                  <a:lnTo>
                    <a:pt x="44983" y="252425"/>
                  </a:lnTo>
                  <a:lnTo>
                    <a:pt x="0" y="210350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1916" y="0"/>
              <a:ext cx="4443983" cy="897635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052725" y="196387"/>
            <a:ext cx="245247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11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2000" b="1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49650" y="854545"/>
            <a:ext cx="7402830" cy="573532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000" b="1" dirty="0">
                <a:solidFill>
                  <a:srgbClr val="C6D9F1"/>
                </a:solidFill>
                <a:latin typeface="Arial"/>
                <a:cs typeface="Arial"/>
              </a:rPr>
              <a:t>Son</a:t>
            </a:r>
            <a:r>
              <a:rPr sz="2000" b="1" spc="-20" dirty="0">
                <a:solidFill>
                  <a:srgbClr val="C6D9F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6D9F1"/>
                </a:solidFill>
                <a:latin typeface="Arial"/>
                <a:cs typeface="Arial"/>
              </a:rPr>
              <a:t>organismos</a:t>
            </a:r>
            <a:r>
              <a:rPr sz="2000" b="1" spc="-15" dirty="0">
                <a:solidFill>
                  <a:srgbClr val="C6D9F1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C94FB"/>
                </a:solidFill>
                <a:latin typeface="Arial"/>
                <a:cs typeface="Arial"/>
              </a:rPr>
              <a:t>pluricelulares,</a:t>
            </a:r>
            <a:r>
              <a:rPr sz="2000" b="1" spc="-50" dirty="0">
                <a:solidFill>
                  <a:srgbClr val="3C94F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C94FB"/>
                </a:solidFill>
                <a:latin typeface="Arial"/>
                <a:cs typeface="Arial"/>
              </a:rPr>
              <a:t>eucariontes</a:t>
            </a:r>
            <a:r>
              <a:rPr sz="2000" b="1" spc="-40" dirty="0">
                <a:solidFill>
                  <a:srgbClr val="3C94F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C94FB"/>
                </a:solidFill>
                <a:latin typeface="Arial"/>
                <a:cs typeface="Arial"/>
              </a:rPr>
              <a:t>y heterótrofos</a:t>
            </a:r>
            <a:r>
              <a:rPr sz="2000" b="1" dirty="0">
                <a:solidFill>
                  <a:srgbClr val="C6D9F1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sz="2000" b="1" dirty="0">
                <a:solidFill>
                  <a:srgbClr val="C6D9F1"/>
                </a:solidFill>
                <a:latin typeface="Arial"/>
                <a:cs typeface="Arial"/>
              </a:rPr>
              <a:t>Poseen</a:t>
            </a:r>
            <a:r>
              <a:rPr sz="2000" b="1" spc="-20" dirty="0">
                <a:solidFill>
                  <a:srgbClr val="C6D9F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C94FB"/>
                </a:solidFill>
                <a:latin typeface="Arial"/>
                <a:cs typeface="Arial"/>
              </a:rPr>
              <a:t>uniones</a:t>
            </a:r>
            <a:r>
              <a:rPr sz="2000" b="1" spc="-15" dirty="0">
                <a:solidFill>
                  <a:srgbClr val="3C94FB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C94FB"/>
                </a:solidFill>
                <a:latin typeface="Arial"/>
                <a:cs typeface="Arial"/>
              </a:rPr>
              <a:t>celulares</a:t>
            </a:r>
            <a:r>
              <a:rPr sz="2000" b="1" spc="-20" dirty="0">
                <a:solidFill>
                  <a:srgbClr val="3C94F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6D9F1"/>
                </a:solidFill>
                <a:latin typeface="Arial"/>
                <a:cs typeface="Arial"/>
              </a:rPr>
              <a:t>que</a:t>
            </a:r>
            <a:r>
              <a:rPr sz="2000" b="1" spc="-15" dirty="0">
                <a:solidFill>
                  <a:srgbClr val="C6D9F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6D9F1"/>
                </a:solidFill>
                <a:latin typeface="Arial"/>
                <a:cs typeface="Arial"/>
              </a:rPr>
              <a:t>mantienen</a:t>
            </a:r>
            <a:r>
              <a:rPr sz="2000" b="1" spc="-15" dirty="0">
                <a:solidFill>
                  <a:srgbClr val="C6D9F1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6D9F1"/>
                </a:solidFill>
                <a:latin typeface="Arial"/>
                <a:cs typeface="Arial"/>
              </a:rPr>
              <a:t>las</a:t>
            </a:r>
            <a:r>
              <a:rPr sz="2000" b="1" spc="-15" dirty="0">
                <a:solidFill>
                  <a:srgbClr val="C6D9F1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6D9F1"/>
                </a:solidFill>
                <a:latin typeface="Arial"/>
                <a:cs typeface="Arial"/>
              </a:rPr>
              <a:t>células</a:t>
            </a:r>
            <a:r>
              <a:rPr sz="2000" b="1" spc="-25" dirty="0">
                <a:solidFill>
                  <a:srgbClr val="C6D9F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6D9F1"/>
                </a:solidFill>
                <a:latin typeface="Arial"/>
                <a:cs typeface="Arial"/>
              </a:rPr>
              <a:t>con</a:t>
            </a:r>
            <a:r>
              <a:rPr sz="2000" b="1" spc="-5" dirty="0">
                <a:solidFill>
                  <a:srgbClr val="C6D9F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6D9F1"/>
                </a:solidFill>
                <a:latin typeface="Arial"/>
                <a:cs typeface="Arial"/>
              </a:rPr>
              <a:t>una </a:t>
            </a:r>
            <a:r>
              <a:rPr sz="2000" b="1" spc="-540" dirty="0">
                <a:solidFill>
                  <a:srgbClr val="C6D9F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6D9F1"/>
                </a:solidFill>
                <a:latin typeface="Arial"/>
                <a:cs typeface="Arial"/>
              </a:rPr>
              <a:t>estrecha</a:t>
            </a:r>
            <a:r>
              <a:rPr sz="2000" b="1" spc="-60" dirty="0">
                <a:solidFill>
                  <a:srgbClr val="C6D9F1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6D9F1"/>
                </a:solidFill>
                <a:latin typeface="Arial"/>
                <a:cs typeface="Arial"/>
              </a:rPr>
              <a:t>relación.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Arial"/>
              <a:cs typeface="Arial"/>
            </a:endParaRPr>
          </a:p>
          <a:p>
            <a:pPr marL="41275" marR="2640965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Presentan un </a:t>
            </a:r>
            <a:r>
              <a:rPr sz="2000" b="1" spc="-5" dirty="0">
                <a:solidFill>
                  <a:srgbClr val="8EB4E3"/>
                </a:solidFill>
                <a:latin typeface="Arial"/>
                <a:cs typeface="Arial"/>
              </a:rPr>
              <a:t>sistema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de </a:t>
            </a:r>
            <a:r>
              <a:rPr sz="2000" b="1" spc="-5" dirty="0">
                <a:solidFill>
                  <a:srgbClr val="3C94FB"/>
                </a:solidFill>
                <a:latin typeface="Arial"/>
                <a:cs typeface="Arial"/>
              </a:rPr>
              <a:t>locomoción </a:t>
            </a:r>
            <a:r>
              <a:rPr sz="2000" b="1" dirty="0">
                <a:solidFill>
                  <a:srgbClr val="3C94F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propio y un </a:t>
            </a:r>
            <a:r>
              <a:rPr sz="2000" b="1" spc="-5" dirty="0">
                <a:solidFill>
                  <a:srgbClr val="3C94FB"/>
                </a:solidFill>
                <a:latin typeface="Arial"/>
                <a:cs typeface="Arial"/>
              </a:rPr>
              <a:t>sistema nervioso </a:t>
            </a:r>
            <a:r>
              <a:rPr sz="2000" b="1" dirty="0">
                <a:solidFill>
                  <a:srgbClr val="3C94FB"/>
                </a:solidFill>
                <a:latin typeface="Arial"/>
                <a:cs typeface="Arial"/>
              </a:rPr>
              <a:t>y </a:t>
            </a:r>
            <a:r>
              <a:rPr sz="2000" b="1" spc="5" dirty="0">
                <a:solidFill>
                  <a:srgbClr val="3C94F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C94FB"/>
                </a:solidFill>
                <a:latin typeface="Arial"/>
                <a:cs typeface="Arial"/>
              </a:rPr>
              <a:t>hormonal</a:t>
            </a:r>
            <a:r>
              <a:rPr sz="2000" b="1" spc="-45" dirty="0">
                <a:solidFill>
                  <a:srgbClr val="3C94F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que</a:t>
            </a:r>
            <a:r>
              <a:rPr sz="2000" b="1" spc="-1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aumenta</a:t>
            </a:r>
            <a:r>
              <a:rPr sz="2000" b="1" spc="-3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en</a:t>
            </a:r>
            <a:r>
              <a:rPr sz="2000" b="1" spc="-1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EB4E3"/>
                </a:solidFill>
                <a:latin typeface="Arial"/>
                <a:cs typeface="Arial"/>
              </a:rPr>
              <a:t>complejidad </a:t>
            </a:r>
            <a:r>
              <a:rPr sz="2000" b="1" spc="-54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a </a:t>
            </a:r>
            <a:r>
              <a:rPr sz="2000" b="1" spc="-5" dirty="0">
                <a:solidFill>
                  <a:srgbClr val="8EB4E3"/>
                </a:solidFill>
                <a:latin typeface="Arial"/>
                <a:cs typeface="Arial"/>
              </a:rPr>
              <a:t>medida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que aumenta el grado </a:t>
            </a:r>
            <a:r>
              <a:rPr sz="2000" b="1" spc="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EB4E3"/>
                </a:solidFill>
                <a:latin typeface="Arial"/>
                <a:cs typeface="Arial"/>
              </a:rPr>
              <a:t>evolutivo.</a:t>
            </a:r>
            <a:endParaRPr sz="2000">
              <a:latin typeface="Arial"/>
              <a:cs typeface="Arial"/>
            </a:endParaRPr>
          </a:p>
          <a:p>
            <a:pPr marL="41275" marR="3375660">
              <a:lnSpc>
                <a:spcPct val="100000"/>
              </a:lnSpc>
              <a:spcBef>
                <a:spcPts val="1040"/>
              </a:spcBef>
            </a:pP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Habitan todo </a:t>
            </a:r>
            <a:r>
              <a:rPr sz="2000" b="1" spc="-5" dirty="0">
                <a:solidFill>
                  <a:srgbClr val="8EB4E3"/>
                </a:solidFill>
                <a:latin typeface="Arial"/>
                <a:cs typeface="Arial"/>
              </a:rPr>
              <a:t>tipo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de ambientes: </a:t>
            </a:r>
            <a:r>
              <a:rPr sz="2000" b="1" spc="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terrestre,</a:t>
            </a:r>
            <a:r>
              <a:rPr sz="2000" b="1" spc="-10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acuático,</a:t>
            </a:r>
            <a:r>
              <a:rPr sz="2000" b="1" spc="-8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aeroterrestre, </a:t>
            </a:r>
            <a:r>
              <a:rPr sz="2000" b="1" spc="-54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terrestre-</a:t>
            </a:r>
            <a:r>
              <a:rPr sz="2000" b="1" spc="-6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acuático</a:t>
            </a:r>
            <a:r>
              <a:rPr sz="2000" b="1" dirty="0">
                <a:solidFill>
                  <a:srgbClr val="C6D9F1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41275" marR="2499360">
              <a:lnSpc>
                <a:spcPct val="100000"/>
              </a:lnSpc>
              <a:spcBef>
                <a:spcPts val="740"/>
              </a:spcBef>
            </a:pP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Los</a:t>
            </a:r>
            <a:r>
              <a:rPr sz="2000" b="1" spc="1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taxónomos </a:t>
            </a:r>
            <a:r>
              <a:rPr sz="2000" b="1" spc="-5" dirty="0">
                <a:solidFill>
                  <a:srgbClr val="8EB4E3"/>
                </a:solidFill>
                <a:latin typeface="Arial"/>
                <a:cs typeface="Arial"/>
              </a:rPr>
              <a:t>subdividen</a:t>
            </a:r>
            <a:r>
              <a:rPr sz="2000" b="1" spc="3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este reino </a:t>
            </a:r>
            <a:r>
              <a:rPr sz="2000" b="1" spc="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en</a:t>
            </a:r>
            <a:r>
              <a:rPr sz="2000" b="1" spc="-2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dos</a:t>
            </a:r>
            <a:r>
              <a:rPr sz="2000" b="1" spc="-1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grandes</a:t>
            </a:r>
            <a:r>
              <a:rPr sz="2000" b="1" spc="-1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grupos:</a:t>
            </a:r>
            <a:r>
              <a:rPr sz="2000" b="1" spc="-1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EB4E3"/>
                </a:solidFill>
                <a:latin typeface="Arial"/>
                <a:cs typeface="Arial"/>
              </a:rPr>
              <a:t>invertebrados</a:t>
            </a:r>
            <a:r>
              <a:rPr sz="2000" b="1" spc="-1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y </a:t>
            </a:r>
            <a:r>
              <a:rPr sz="2000" b="1" spc="-54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cordados, </a:t>
            </a:r>
            <a:r>
              <a:rPr sz="2000" b="1" spc="-5" dirty="0">
                <a:solidFill>
                  <a:srgbClr val="8EB4E3"/>
                </a:solidFill>
                <a:latin typeface="Arial"/>
                <a:cs typeface="Arial"/>
              </a:rPr>
              <a:t>los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que a su </a:t>
            </a:r>
            <a:r>
              <a:rPr sz="2000" b="1" spc="-10" dirty="0">
                <a:solidFill>
                  <a:srgbClr val="8EB4E3"/>
                </a:solidFill>
                <a:latin typeface="Arial"/>
                <a:cs typeface="Arial"/>
              </a:rPr>
              <a:t>vez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se </a:t>
            </a:r>
            <a:r>
              <a:rPr sz="2000" b="1" spc="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EB4E3"/>
                </a:solidFill>
                <a:latin typeface="Arial"/>
                <a:cs typeface="Arial"/>
              </a:rPr>
              <a:t>subdividen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en cordados no </a:t>
            </a:r>
            <a:r>
              <a:rPr sz="2000" b="1" spc="-5" dirty="0">
                <a:solidFill>
                  <a:srgbClr val="8EB4E3"/>
                </a:solidFill>
                <a:latin typeface="Arial"/>
                <a:cs typeface="Arial"/>
              </a:rPr>
              <a:t>vertebrados </a:t>
            </a:r>
            <a:r>
              <a:rPr sz="2000" b="1" spc="-54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y</a:t>
            </a:r>
            <a:r>
              <a:rPr sz="2000" b="1" spc="-2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cordados</a:t>
            </a:r>
            <a:r>
              <a:rPr sz="2000" b="1" spc="-3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EB4E3"/>
                </a:solidFill>
                <a:latin typeface="Arial"/>
                <a:cs typeface="Arial"/>
              </a:rPr>
              <a:t>vertebrados.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8509" y="1851173"/>
            <a:ext cx="3022599" cy="41528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366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-25400" y="0"/>
            <a:ext cx="9194800" cy="6888480"/>
            <a:chOff x="-25400" y="0"/>
            <a:chExt cx="9194800" cy="688848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621030"/>
            </a:xfrm>
            <a:custGeom>
              <a:avLst/>
              <a:gdLst/>
              <a:ahLst/>
              <a:cxnLst/>
              <a:rect l="l" t="t" r="r" b="b"/>
              <a:pathLst>
                <a:path w="9144000" h="621030">
                  <a:moveTo>
                    <a:pt x="9144000" y="0"/>
                  </a:moveTo>
                  <a:lnTo>
                    <a:pt x="0" y="0"/>
                  </a:lnTo>
                  <a:lnTo>
                    <a:pt x="0" y="620687"/>
                  </a:lnTo>
                  <a:lnTo>
                    <a:pt x="9144000" y="62068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366FF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621030"/>
            </a:xfrm>
            <a:custGeom>
              <a:avLst/>
              <a:gdLst/>
              <a:ahLst/>
              <a:cxnLst/>
              <a:rect l="l" t="t" r="r" b="b"/>
              <a:pathLst>
                <a:path w="9144000" h="621030">
                  <a:moveTo>
                    <a:pt x="0" y="0"/>
                  </a:moveTo>
                  <a:lnTo>
                    <a:pt x="9144000" y="0"/>
                  </a:lnTo>
                  <a:lnTo>
                    <a:pt x="9144000" y="620687"/>
                  </a:lnTo>
                  <a:lnTo>
                    <a:pt x="0" y="620687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143675" y="0"/>
                  </a:moveTo>
                  <a:lnTo>
                    <a:pt x="0" y="161924"/>
                  </a:lnTo>
                  <a:lnTo>
                    <a:pt x="47891" y="161924"/>
                  </a:lnTo>
                  <a:lnTo>
                    <a:pt x="47891" y="269874"/>
                  </a:lnTo>
                  <a:lnTo>
                    <a:pt x="239445" y="269874"/>
                  </a:lnTo>
                  <a:lnTo>
                    <a:pt x="239445" y="161924"/>
                  </a:lnTo>
                  <a:lnTo>
                    <a:pt x="287337" y="161924"/>
                  </a:lnTo>
                  <a:lnTo>
                    <a:pt x="143675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70660" y="170606"/>
              <a:ext cx="287655" cy="269875"/>
            </a:xfrm>
            <a:custGeom>
              <a:avLst/>
              <a:gdLst/>
              <a:ahLst/>
              <a:cxnLst/>
              <a:rect l="l" t="t" r="r" b="b"/>
              <a:pathLst>
                <a:path w="287654" h="269875">
                  <a:moveTo>
                    <a:pt x="47891" y="269874"/>
                  </a:moveTo>
                  <a:lnTo>
                    <a:pt x="47891" y="161924"/>
                  </a:lnTo>
                  <a:lnTo>
                    <a:pt x="0" y="161924"/>
                  </a:lnTo>
                  <a:lnTo>
                    <a:pt x="143675" y="0"/>
                  </a:lnTo>
                  <a:lnTo>
                    <a:pt x="287337" y="161924"/>
                  </a:lnTo>
                  <a:lnTo>
                    <a:pt x="239445" y="161924"/>
                  </a:lnTo>
                  <a:lnTo>
                    <a:pt x="239445" y="269874"/>
                  </a:lnTo>
                  <a:lnTo>
                    <a:pt x="47891" y="269874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0"/>
                  </a:moveTo>
                  <a:lnTo>
                    <a:pt x="0" y="130975"/>
                  </a:lnTo>
                  <a:lnTo>
                    <a:pt x="215900" y="261937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23098" y="170606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215900" y="261937"/>
                  </a:moveTo>
                  <a:lnTo>
                    <a:pt x="0" y="130975"/>
                  </a:lnTo>
                  <a:lnTo>
                    <a:pt x="215900" y="0"/>
                  </a:lnTo>
                  <a:lnTo>
                    <a:pt x="215900" y="261937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0" y="261937"/>
                  </a:lnTo>
                  <a:lnTo>
                    <a:pt x="215900" y="130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04100" y="172194"/>
              <a:ext cx="215900" cy="262255"/>
            </a:xfrm>
            <a:custGeom>
              <a:avLst/>
              <a:gdLst/>
              <a:ahLst/>
              <a:cxnLst/>
              <a:rect l="l" t="t" r="r" b="b"/>
              <a:pathLst>
                <a:path w="215900" h="262255">
                  <a:moveTo>
                    <a:pt x="0" y="0"/>
                  </a:moveTo>
                  <a:lnTo>
                    <a:pt x="215900" y="130975"/>
                  </a:lnTo>
                  <a:lnTo>
                    <a:pt x="0" y="261937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31125" y="180125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224891" y="0"/>
                  </a:moveTo>
                  <a:lnTo>
                    <a:pt x="134937" y="84137"/>
                  </a:lnTo>
                  <a:lnTo>
                    <a:pt x="44983" y="0"/>
                  </a:lnTo>
                  <a:lnTo>
                    <a:pt x="0" y="42075"/>
                  </a:lnTo>
                  <a:lnTo>
                    <a:pt x="89954" y="126212"/>
                  </a:lnTo>
                  <a:lnTo>
                    <a:pt x="0" y="210350"/>
                  </a:lnTo>
                  <a:lnTo>
                    <a:pt x="44983" y="252425"/>
                  </a:lnTo>
                  <a:lnTo>
                    <a:pt x="134937" y="168275"/>
                  </a:lnTo>
                  <a:lnTo>
                    <a:pt x="224891" y="252425"/>
                  </a:lnTo>
                  <a:lnTo>
                    <a:pt x="269875" y="210350"/>
                  </a:lnTo>
                  <a:lnTo>
                    <a:pt x="179920" y="126212"/>
                  </a:lnTo>
                  <a:lnTo>
                    <a:pt x="269875" y="42075"/>
                  </a:lnTo>
                  <a:lnTo>
                    <a:pt x="224891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31125" y="180125"/>
              <a:ext cx="269875" cy="252729"/>
            </a:xfrm>
            <a:custGeom>
              <a:avLst/>
              <a:gdLst/>
              <a:ahLst/>
              <a:cxnLst/>
              <a:rect l="l" t="t" r="r" b="b"/>
              <a:pathLst>
                <a:path w="269875" h="252729">
                  <a:moveTo>
                    <a:pt x="0" y="210350"/>
                  </a:moveTo>
                  <a:lnTo>
                    <a:pt x="89954" y="126212"/>
                  </a:lnTo>
                  <a:lnTo>
                    <a:pt x="0" y="42075"/>
                  </a:lnTo>
                  <a:lnTo>
                    <a:pt x="44983" y="0"/>
                  </a:lnTo>
                  <a:lnTo>
                    <a:pt x="134937" y="84137"/>
                  </a:lnTo>
                  <a:lnTo>
                    <a:pt x="224891" y="0"/>
                  </a:lnTo>
                  <a:lnTo>
                    <a:pt x="269875" y="42075"/>
                  </a:lnTo>
                  <a:lnTo>
                    <a:pt x="179920" y="126212"/>
                  </a:lnTo>
                  <a:lnTo>
                    <a:pt x="269875" y="210350"/>
                  </a:lnTo>
                  <a:lnTo>
                    <a:pt x="224891" y="252425"/>
                  </a:lnTo>
                  <a:lnTo>
                    <a:pt x="134937" y="168275"/>
                  </a:lnTo>
                  <a:lnTo>
                    <a:pt x="44983" y="252425"/>
                  </a:lnTo>
                  <a:lnTo>
                    <a:pt x="0" y="210350"/>
                  </a:lnTo>
                  <a:close/>
                </a:path>
              </a:pathLst>
            </a:custGeom>
            <a:ln w="317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7636" y="0"/>
              <a:ext cx="4440936" cy="894587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17528" y="192444"/>
            <a:ext cx="6003290" cy="3286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2125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2000" b="1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</a:pP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La</a:t>
            </a:r>
            <a:r>
              <a:rPr sz="2000" b="1" spc="-1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EB4E3"/>
                </a:solidFill>
                <a:latin typeface="Arial"/>
                <a:cs typeface="Arial"/>
              </a:rPr>
              <a:t>clasificación</a:t>
            </a:r>
            <a:r>
              <a:rPr sz="2000" b="1" spc="-5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atiende</a:t>
            </a:r>
            <a:r>
              <a:rPr sz="2000" b="1" spc="-1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a</a:t>
            </a:r>
            <a:r>
              <a:rPr sz="2000" b="1" spc="-1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EB4E3"/>
                </a:solidFill>
                <a:latin typeface="Arial"/>
                <a:cs typeface="Arial"/>
              </a:rPr>
              <a:t>los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siguientes</a:t>
            </a:r>
            <a:r>
              <a:rPr sz="2000" b="1" spc="-3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EB4E3"/>
                </a:solidFill>
                <a:latin typeface="Arial"/>
                <a:cs typeface="Arial"/>
              </a:rPr>
              <a:t>criterios:</a:t>
            </a:r>
            <a:endParaRPr sz="2000">
              <a:latin typeface="Arial"/>
              <a:cs typeface="Arial"/>
            </a:endParaRPr>
          </a:p>
          <a:p>
            <a:pPr marL="470534" indent="-457834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469900" algn="l"/>
                <a:tab pos="471170" algn="l"/>
              </a:tabLst>
            </a:pP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Diferenciación</a:t>
            </a:r>
            <a:r>
              <a:rPr sz="2000" b="1" spc="-6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en</a:t>
            </a:r>
            <a:r>
              <a:rPr sz="2000" b="1" spc="-3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EB4E3"/>
                </a:solidFill>
                <a:latin typeface="Arial"/>
                <a:cs typeface="Arial"/>
              </a:rPr>
              <a:t>tejidos</a:t>
            </a:r>
            <a:r>
              <a:rPr sz="2000" b="1" spc="-2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y</a:t>
            </a:r>
            <a:r>
              <a:rPr sz="2000" b="1" spc="-2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órganos</a:t>
            </a:r>
            <a:endParaRPr sz="20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b="1" spc="-5" dirty="0">
                <a:solidFill>
                  <a:srgbClr val="8EB4E3"/>
                </a:solidFill>
                <a:latin typeface="Arial"/>
                <a:cs typeface="Arial"/>
              </a:rPr>
              <a:t>Simetría</a:t>
            </a:r>
            <a:r>
              <a:rPr sz="2000" b="1" spc="-7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corporal:</a:t>
            </a:r>
            <a:endParaRPr sz="2000">
              <a:latin typeface="Arial"/>
              <a:cs typeface="Arial"/>
            </a:endParaRPr>
          </a:p>
          <a:p>
            <a:pPr marL="763905" lvl="1" indent="-294640">
              <a:lnSpc>
                <a:spcPct val="100000"/>
              </a:lnSpc>
              <a:spcBef>
                <a:spcPts val="1200"/>
              </a:spcBef>
              <a:buAutoNum type="alphaLcParenR"/>
              <a:tabLst>
                <a:tab pos="764540" algn="l"/>
              </a:tabLst>
            </a:pPr>
            <a:r>
              <a:rPr sz="2000" b="1" spc="-5" dirty="0">
                <a:solidFill>
                  <a:srgbClr val="8EB4E3"/>
                </a:solidFill>
                <a:latin typeface="Arial"/>
                <a:cs typeface="Arial"/>
              </a:rPr>
              <a:t>Simetría</a:t>
            </a:r>
            <a:r>
              <a:rPr sz="2000" b="1" spc="-6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radial</a:t>
            </a:r>
            <a:endParaRPr sz="2000">
              <a:latin typeface="Arial"/>
              <a:cs typeface="Arial"/>
            </a:endParaRPr>
          </a:p>
          <a:p>
            <a:pPr marL="777240" lvl="1" indent="-308610">
              <a:lnSpc>
                <a:spcPct val="100000"/>
              </a:lnSpc>
              <a:spcBef>
                <a:spcPts val="1195"/>
              </a:spcBef>
              <a:buAutoNum type="alphaLcParenR"/>
              <a:tabLst>
                <a:tab pos="777875" algn="l"/>
              </a:tabLst>
            </a:pPr>
            <a:r>
              <a:rPr sz="2000" b="1" spc="-5" dirty="0">
                <a:solidFill>
                  <a:srgbClr val="8EB4E3"/>
                </a:solidFill>
                <a:latin typeface="Arial"/>
                <a:cs typeface="Arial"/>
              </a:rPr>
              <a:t>Simetría</a:t>
            </a:r>
            <a:r>
              <a:rPr sz="2000" b="1" spc="-5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EB4E3"/>
                </a:solidFill>
                <a:latin typeface="Arial"/>
                <a:cs typeface="Arial"/>
              </a:rPr>
              <a:t>bilateral.</a:t>
            </a:r>
            <a:endParaRPr sz="2000">
              <a:latin typeface="Arial"/>
              <a:cs typeface="Arial"/>
            </a:endParaRPr>
          </a:p>
          <a:p>
            <a:pPr marL="469265" indent="-45720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b="1" spc="-5" dirty="0">
                <a:solidFill>
                  <a:srgbClr val="8EB4E3"/>
                </a:solidFill>
                <a:latin typeface="Arial"/>
                <a:cs typeface="Arial"/>
              </a:rPr>
              <a:t>Características</a:t>
            </a:r>
            <a:r>
              <a:rPr sz="2000" b="1" spc="-40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B4E3"/>
                </a:solidFill>
                <a:latin typeface="Arial"/>
                <a:cs typeface="Arial"/>
              </a:rPr>
              <a:t>del</a:t>
            </a:r>
            <a:r>
              <a:rPr sz="2000" b="1" spc="-5" dirty="0">
                <a:solidFill>
                  <a:srgbClr val="8EB4E3"/>
                </a:solidFill>
                <a:latin typeface="Arial"/>
                <a:cs typeface="Arial"/>
              </a:rPr>
              <a:t> desarrollo</a:t>
            </a:r>
            <a:r>
              <a:rPr sz="2000" b="1" spc="-15" dirty="0">
                <a:solidFill>
                  <a:srgbClr val="8EB4E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EB4E3"/>
                </a:solidFill>
                <a:latin typeface="Arial"/>
                <a:cs typeface="Arial"/>
              </a:rPr>
              <a:t>embrionario.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18295" y="4493195"/>
            <a:ext cx="2520230" cy="18902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1942</Words>
  <Application>Microsoft Office PowerPoint</Application>
  <PresentationFormat>Presentación en pantalla (4:3)</PresentationFormat>
  <Paragraphs>308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0" baseType="lpstr">
      <vt:lpstr>SimSun-ExtB</vt:lpstr>
      <vt:lpstr>Arial</vt:lpstr>
      <vt:lpstr>Arial MT</vt:lpstr>
      <vt:lpstr>Calibri</vt:lpstr>
      <vt:lpstr>Times New Roman</vt:lpstr>
      <vt:lpstr>Office Theme</vt:lpstr>
      <vt:lpstr>Presentación de PowerPoint</vt:lpstr>
      <vt:lpstr>10. Reino Plantas</vt:lpstr>
      <vt:lpstr>10. Reino Plantas</vt:lpstr>
      <vt:lpstr>4. Reino Vegetal</vt:lpstr>
      <vt:lpstr>Reino Vegetal. Plantas con semillas</vt:lpstr>
      <vt:lpstr>Reino Plantas . Plantas con semillas</vt:lpstr>
      <vt:lpstr>Reino Vegetal. Plantas con semillas</vt:lpstr>
      <vt:lpstr>11. Reino Animal</vt:lpstr>
      <vt:lpstr>Presentación de PowerPoint</vt:lpstr>
      <vt:lpstr>Presentación de PowerPoint</vt:lpstr>
      <vt:lpstr>Presentación de PowerPoint</vt:lpstr>
      <vt:lpstr>Reino Animal. Clasificación</vt:lpstr>
      <vt:lpstr>Reino Animal. Clasificación</vt:lpstr>
      <vt:lpstr>Reino Animal</vt:lpstr>
      <vt:lpstr>Presentación de PowerPoint</vt:lpstr>
      <vt:lpstr>Reino Animal. Cnidarios o Celentéreos</vt:lpstr>
      <vt:lpstr>Reino Animal. Cnidarios.</vt:lpstr>
      <vt:lpstr>Presentación de PowerPoint</vt:lpstr>
      <vt:lpstr>REINO ANIMAL. FILO NEMÁTODOS</vt:lpstr>
      <vt:lpstr>REINO ANIMAL. FILO ROTÍFEROS</vt:lpstr>
      <vt:lpstr>Reino Animal. Anélidos.</vt:lpstr>
      <vt:lpstr>Reino Animal. Moluscos.</vt:lpstr>
      <vt:lpstr>Reino Animal. Moluscos.</vt:lpstr>
      <vt:lpstr>Reino Animal. Artrópodos</vt:lpstr>
      <vt:lpstr>Reino Animal. Artrópodos</vt:lpstr>
      <vt:lpstr>Reino Animal. Equinodermos</vt:lpstr>
      <vt:lpstr>Reino Animal. Equinodermos</vt:lpstr>
      <vt:lpstr>Reino Animal. Cordados</vt:lpstr>
      <vt:lpstr>Reino Animal. Cordados</vt:lpstr>
      <vt:lpstr>Reino Animal</vt:lpstr>
      <vt:lpstr>Reino Animal</vt:lpstr>
      <vt:lpstr>Reino Animal</vt:lpstr>
      <vt:lpstr>Reino Animal</vt:lpstr>
      <vt:lpstr>Reino Animal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WinuE</dc:creator>
  <cp:lastModifiedBy>CATA</cp:lastModifiedBy>
  <cp:revision>14</cp:revision>
  <dcterms:created xsi:type="dcterms:W3CDTF">2022-01-07T20:02:22Z</dcterms:created>
  <dcterms:modified xsi:type="dcterms:W3CDTF">2022-01-19T09:09:06Z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2015-02-24T00:00:00Z</vt:filetime>
  </property>
  <property fmtid="{D5CDD505-2E9C-101B-9397-08002B2CF9AE}" pid="3" name="Creator">
    <vt:lpwstr>Acrobat PDFMaker 10.1 para PowerPoint</vt:lpwstr>
  </property>
  <property fmtid="{D5CDD505-2E9C-101B-9397-08002B2CF9AE}" pid="4" name="LastSaved">
    <vt:filetime>2022-01-07T00:00:00Z</vt:filetime>
  </property>
</Properties>
</file>