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59" r:id="rId11"/>
    <p:sldId id="266" r:id="rId12"/>
    <p:sldId id="267" r:id="rId13"/>
  </p:sldIdLst>
  <p:sldSz cx="12192000" cy="6858000"/>
  <p:notesSz cx="6858000" cy="9144000"/>
  <p:defaultTextStyle>
    <a:defPPr>
      <a:defRPr lang="gl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02E6-75E8-44C9-920D-808B232D9D19}" type="datetimeFigureOut">
              <a:rPr lang="gl-ES" smtClean="0"/>
              <a:t>19/11/2017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2D3B-05E0-428F-B427-BACD6C3C87C8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136351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02E6-75E8-44C9-920D-808B232D9D19}" type="datetimeFigureOut">
              <a:rPr lang="gl-ES" smtClean="0"/>
              <a:t>19/11/2017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2D3B-05E0-428F-B427-BACD6C3C87C8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552746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02E6-75E8-44C9-920D-808B232D9D19}" type="datetimeFigureOut">
              <a:rPr lang="gl-ES" smtClean="0"/>
              <a:t>19/11/2017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2D3B-05E0-428F-B427-BACD6C3C87C8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711292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02E6-75E8-44C9-920D-808B232D9D19}" type="datetimeFigureOut">
              <a:rPr lang="gl-ES" smtClean="0"/>
              <a:t>19/11/2017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2D3B-05E0-428F-B427-BACD6C3C87C8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95454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02E6-75E8-44C9-920D-808B232D9D19}" type="datetimeFigureOut">
              <a:rPr lang="gl-ES" smtClean="0"/>
              <a:t>19/11/2017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2D3B-05E0-428F-B427-BACD6C3C87C8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299736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02E6-75E8-44C9-920D-808B232D9D19}" type="datetimeFigureOut">
              <a:rPr lang="gl-ES" smtClean="0"/>
              <a:t>19/11/2017</a:t>
            </a:fld>
            <a:endParaRPr lang="gl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2D3B-05E0-428F-B427-BACD6C3C87C8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687685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02E6-75E8-44C9-920D-808B232D9D19}" type="datetimeFigureOut">
              <a:rPr lang="gl-ES" smtClean="0"/>
              <a:t>19/11/2017</a:t>
            </a:fld>
            <a:endParaRPr lang="gl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2D3B-05E0-428F-B427-BACD6C3C87C8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514306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02E6-75E8-44C9-920D-808B232D9D19}" type="datetimeFigureOut">
              <a:rPr lang="gl-ES" smtClean="0"/>
              <a:t>19/11/2017</a:t>
            </a:fld>
            <a:endParaRPr lang="gl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2D3B-05E0-428F-B427-BACD6C3C87C8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625357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02E6-75E8-44C9-920D-808B232D9D19}" type="datetimeFigureOut">
              <a:rPr lang="gl-ES" smtClean="0"/>
              <a:t>19/11/2017</a:t>
            </a:fld>
            <a:endParaRPr lang="gl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2D3B-05E0-428F-B427-BACD6C3C87C8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314878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02E6-75E8-44C9-920D-808B232D9D19}" type="datetimeFigureOut">
              <a:rPr lang="gl-ES" smtClean="0"/>
              <a:t>19/11/2017</a:t>
            </a:fld>
            <a:endParaRPr lang="gl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2D3B-05E0-428F-B427-BACD6C3C87C8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111976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02E6-75E8-44C9-920D-808B232D9D19}" type="datetimeFigureOut">
              <a:rPr lang="gl-ES" smtClean="0"/>
              <a:t>19/11/2017</a:t>
            </a:fld>
            <a:endParaRPr lang="gl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2D3B-05E0-428F-B427-BACD6C3C87C8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86744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902E6-75E8-44C9-920D-808B232D9D19}" type="datetimeFigureOut">
              <a:rPr lang="gl-ES" smtClean="0"/>
              <a:t>19/11/2017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gl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52D3B-05E0-428F-B427-BACD6C3C87C8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9403238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youtu.be/bEImchSbDdQ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fi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 smtClean="0"/>
              <a:t>O VALES, EN NEGRO</a:t>
            </a:r>
            <a:endParaRPr lang="gl-ES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sz="9600" dirty="0" smtClean="0"/>
              <a:t>CONTRA A VIOLENCIA</a:t>
            </a:r>
            <a:endParaRPr lang="gl-ES" sz="9600" dirty="0"/>
          </a:p>
        </p:txBody>
      </p:sp>
    </p:spTree>
    <p:extLst>
      <p:ext uri="{BB962C8B-B14F-4D97-AF65-F5344CB8AC3E}">
        <p14:creationId xmlns:p14="http://schemas.microsoft.com/office/powerpoint/2010/main" val="405070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gl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575" y="1123950"/>
            <a:ext cx="527685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34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Grupo MBCP (</a:t>
            </a:r>
            <a:r>
              <a:rPr lang="es-ES" dirty="0" err="1" smtClean="0"/>
              <a:t>Máis</a:t>
            </a:r>
            <a:r>
              <a:rPr lang="es-ES" dirty="0" smtClean="0"/>
              <a:t> boas cas patacas)</a:t>
            </a:r>
            <a:br>
              <a:rPr lang="es-ES" dirty="0" smtClean="0"/>
            </a:br>
            <a:r>
              <a:rPr lang="es-ES" sz="1600" dirty="0" smtClean="0"/>
              <a:t>Pichar na </a:t>
            </a:r>
            <a:r>
              <a:rPr lang="es-ES" sz="1600" dirty="0" err="1" smtClean="0"/>
              <a:t>imaxe</a:t>
            </a:r>
            <a:r>
              <a:rPr lang="es-ES" sz="1600" dirty="0" smtClean="0"/>
              <a:t> para accede </a:t>
            </a:r>
            <a:r>
              <a:rPr lang="es-ES" sz="1600" dirty="0" err="1" smtClean="0"/>
              <a:t>ao</a:t>
            </a:r>
            <a:r>
              <a:rPr lang="es-ES" sz="1600" dirty="0" smtClean="0"/>
              <a:t> vídeo</a:t>
            </a:r>
            <a:endParaRPr lang="gl-ES" sz="1600" dirty="0"/>
          </a:p>
        </p:txBody>
      </p:sp>
      <p:pic>
        <p:nvPicPr>
          <p:cNvPr id="7" name="Marcador de contenido 6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86050" y="2277269"/>
            <a:ext cx="681990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3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2579" y="2169862"/>
            <a:ext cx="10515600" cy="1325563"/>
          </a:xfrm>
        </p:spPr>
        <p:txBody>
          <a:bodyPr/>
          <a:lstStyle/>
          <a:p>
            <a:pPr algn="ctr"/>
            <a:r>
              <a:rPr lang="es-ES" dirty="0" smtClean="0"/>
              <a:t>CEIP FRANCISCO VALES VILLAMARÍN</a:t>
            </a:r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178293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25 de </a:t>
            </a:r>
            <a:r>
              <a:rPr lang="es-ES" dirty="0" err="1" smtClean="0"/>
              <a:t>novembro</a:t>
            </a:r>
            <a:endParaRPr lang="gl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6600" dirty="0" smtClean="0"/>
              <a:t>DÍA </a:t>
            </a:r>
            <a:r>
              <a:rPr lang="es-ES" sz="6600" dirty="0" smtClean="0"/>
              <a:t>INTERNACIONAL </a:t>
            </a:r>
            <a:r>
              <a:rPr lang="es-ES" sz="6600" dirty="0" smtClean="0"/>
              <a:t>DA ELIMINACIÓN DA VIOLENCIA CONTRA AS MULLERES</a:t>
            </a:r>
            <a:endParaRPr lang="gl-ES" sz="6600" dirty="0"/>
          </a:p>
        </p:txBody>
      </p:sp>
    </p:spTree>
    <p:extLst>
      <p:ext uri="{BB962C8B-B14F-4D97-AF65-F5344CB8AC3E}">
        <p14:creationId xmlns:p14="http://schemas.microsoft.com/office/powerpoint/2010/main" val="302304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6000" dirty="0" smtClean="0"/>
              <a:t>SUMÁMONOS Á </a:t>
            </a:r>
            <a:r>
              <a:rPr lang="es-ES" sz="6000" dirty="0" smtClean="0">
                <a:solidFill>
                  <a:srgbClr val="FF0000"/>
                </a:solidFill>
              </a:rPr>
              <a:t>REPULSA</a:t>
            </a:r>
            <a:r>
              <a:rPr lang="es-ES" sz="6000" dirty="0" smtClean="0"/>
              <a:t> DA SITUACIÓN DE VIOLENCIA NA QUE VIVEN MOITAS MULLERES </a:t>
            </a:r>
            <a:endParaRPr lang="gl-ES" sz="6000" dirty="0"/>
          </a:p>
        </p:txBody>
      </p:sp>
    </p:spTree>
    <p:extLst>
      <p:ext uri="{BB962C8B-B14F-4D97-AF65-F5344CB8AC3E}">
        <p14:creationId xmlns:p14="http://schemas.microsoft.com/office/powerpoint/2010/main" val="410263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6883" y="487530"/>
            <a:ext cx="5333530" cy="258374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99" y="293731"/>
            <a:ext cx="3323844" cy="351129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743" y="3805027"/>
            <a:ext cx="3959038" cy="188189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537" y="3805027"/>
            <a:ext cx="2740192" cy="2740192"/>
          </a:xfrm>
          <a:prstGeom prst="rect">
            <a:avLst/>
          </a:prstGeom>
        </p:spPr>
      </p:pic>
      <p:sp>
        <p:nvSpPr>
          <p:cNvPr id="8" name="Multiplicar 7"/>
          <p:cNvSpPr/>
          <p:nvPr/>
        </p:nvSpPr>
        <p:spPr>
          <a:xfrm>
            <a:off x="632096" y="293730"/>
            <a:ext cx="11237261" cy="6419891"/>
          </a:xfrm>
          <a:prstGeom prst="mathMultiply">
            <a:avLst>
              <a:gd name="adj1" fmla="val 21521"/>
            </a:avLst>
          </a:prstGeom>
          <a:solidFill>
            <a:schemeClr val="tx2">
              <a:lumMod val="1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425588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2662" y="1280192"/>
            <a:ext cx="5999181" cy="4351338"/>
          </a:xfrm>
          <a:prstGeom prst="rect">
            <a:avLst/>
          </a:prstGeom>
        </p:spPr>
      </p:pic>
      <p:pic>
        <p:nvPicPr>
          <p:cNvPr id="1026" name="Picture 2" descr="http://www.escuelaenlanube.com/wp-content/uploads/2013/02/muj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86" y="762000"/>
            <a:ext cx="1435768" cy="143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88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l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3627" y="1825625"/>
            <a:ext cx="6124746" cy="435133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08515"/>
            <a:ext cx="1432684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2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3367" y="1208117"/>
            <a:ext cx="7177222" cy="496884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427" y="2982325"/>
            <a:ext cx="1432684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98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l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8137" y="1825625"/>
            <a:ext cx="5975725" cy="4351338"/>
          </a:xfrm>
          <a:prstGeom prst="rect">
            <a:avLst/>
          </a:prstGeom>
        </p:spPr>
      </p:pic>
      <p:pic>
        <p:nvPicPr>
          <p:cNvPr id="5" name="Picture 2" descr="http://www.escuelaenlanube.com/wp-content/uploads/2013/02/muj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95" y="2879557"/>
            <a:ext cx="1435768" cy="143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9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b="1" dirty="0" smtClean="0"/>
              <a:t>O VALES, EN NEGRO</a:t>
            </a:r>
            <a:endParaRPr lang="gl-ES" sz="72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9600" dirty="0" smtClean="0"/>
              <a:t>PORQUE TI O VALES</a:t>
            </a:r>
          </a:p>
          <a:p>
            <a:pPr marL="0" indent="0" algn="ctr">
              <a:buNone/>
            </a:pPr>
            <a:r>
              <a:rPr lang="es-ES" sz="9600" dirty="0" smtClean="0"/>
              <a:t>PORQUE AS MULERES O VALEN</a:t>
            </a:r>
            <a:endParaRPr lang="gl-ES" sz="9600" dirty="0"/>
          </a:p>
        </p:txBody>
      </p:sp>
    </p:spTree>
    <p:extLst>
      <p:ext uri="{BB962C8B-B14F-4D97-AF65-F5344CB8AC3E}">
        <p14:creationId xmlns:p14="http://schemas.microsoft.com/office/powerpoint/2010/main" val="163592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</TotalTime>
  <Words>58</Words>
  <Application>Microsoft Office PowerPoint</Application>
  <PresentationFormat>Panorámica</PresentationFormat>
  <Paragraphs>10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O VALES, EN NEGRO</vt:lpstr>
      <vt:lpstr>25 de novembro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 VALES, EN NEGRO</vt:lpstr>
      <vt:lpstr>Presentación de PowerPoint</vt:lpstr>
      <vt:lpstr>Grupo MBCP (Máis boas cas patacas) Pichar na imaxe para accede ao vídeo</vt:lpstr>
      <vt:lpstr>CEIP FRANCISCO VALES VILLAMARÍN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VALES, EN NEGRO</dc:title>
  <dc:creator>Lucia</dc:creator>
  <cp:lastModifiedBy>Lucia</cp:lastModifiedBy>
  <cp:revision>7</cp:revision>
  <dcterms:created xsi:type="dcterms:W3CDTF">2017-11-19T21:11:30Z</dcterms:created>
  <dcterms:modified xsi:type="dcterms:W3CDTF">2017-11-19T22:35:06Z</dcterms:modified>
</cp:coreProperties>
</file>