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70BF-6A98-4FC7-8D5E-BB490F6C033A}" type="datetimeFigureOut">
              <a:rPr lang="es-ES" smtClean="0"/>
              <a:t>08/05/2019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35937-7B78-401B-8E7D-F4BE2F29CD0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70BF-6A98-4FC7-8D5E-BB490F6C033A}" type="datetimeFigureOut">
              <a:rPr lang="es-ES" smtClean="0"/>
              <a:t>08/05/2019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35937-7B78-401B-8E7D-F4BE2F29CD0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70BF-6A98-4FC7-8D5E-BB490F6C033A}" type="datetimeFigureOut">
              <a:rPr lang="es-ES" smtClean="0"/>
              <a:t>08/05/2019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35937-7B78-401B-8E7D-F4BE2F29CD0F}" type="slidenum">
              <a:rPr lang="es-ES" smtClean="0"/>
              <a:t>‹Nº›</a:t>
            </a:fld>
            <a:endParaRPr lang="es-E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70BF-6A98-4FC7-8D5E-BB490F6C033A}" type="datetimeFigureOut">
              <a:rPr lang="es-ES" smtClean="0"/>
              <a:t>08/05/2019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35937-7B78-401B-8E7D-F4BE2F29CD0F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70BF-6A98-4FC7-8D5E-BB490F6C033A}" type="datetimeFigureOut">
              <a:rPr lang="es-ES" smtClean="0"/>
              <a:t>08/05/2019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35937-7B78-401B-8E7D-F4BE2F29CD0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70BF-6A98-4FC7-8D5E-BB490F6C033A}" type="datetimeFigureOut">
              <a:rPr lang="es-ES" smtClean="0"/>
              <a:t>08/05/2019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35937-7B78-401B-8E7D-F4BE2F29CD0F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70BF-6A98-4FC7-8D5E-BB490F6C033A}" type="datetimeFigureOut">
              <a:rPr lang="es-ES" smtClean="0"/>
              <a:t>08/05/2019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35937-7B78-401B-8E7D-F4BE2F29CD0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70BF-6A98-4FC7-8D5E-BB490F6C033A}" type="datetimeFigureOut">
              <a:rPr lang="es-ES" smtClean="0"/>
              <a:t>08/05/2019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35937-7B78-401B-8E7D-F4BE2F29CD0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70BF-6A98-4FC7-8D5E-BB490F6C033A}" type="datetimeFigureOut">
              <a:rPr lang="es-ES" smtClean="0"/>
              <a:t>08/05/2019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35937-7B78-401B-8E7D-F4BE2F29CD0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70BF-6A98-4FC7-8D5E-BB490F6C033A}" type="datetimeFigureOut">
              <a:rPr lang="es-ES" smtClean="0"/>
              <a:t>08/05/2019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35937-7B78-401B-8E7D-F4BE2F29CD0F}" type="slidenum">
              <a:rPr lang="es-ES" smtClean="0"/>
              <a:t>‹Nº›</a:t>
            </a:fld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70BF-6A98-4FC7-8D5E-BB490F6C033A}" type="datetimeFigureOut">
              <a:rPr lang="es-ES" smtClean="0"/>
              <a:t>08/05/2019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35937-7B78-401B-8E7D-F4BE2F29CD0F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DC670BF-6A98-4FC7-8D5E-BB490F6C033A}" type="datetimeFigureOut">
              <a:rPr lang="es-ES" smtClean="0"/>
              <a:t>08/05/2019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8135937-7B78-401B-8E7D-F4BE2F29CD0F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820688"/>
          </a:xfrm>
        </p:spPr>
        <p:txBody>
          <a:bodyPr/>
          <a:lstStyle/>
          <a:p>
            <a:r>
              <a:rPr lang="es-ES" dirty="0" smtClean="0"/>
              <a:t>LETRAS GALEGAS  2019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99592" y="2564904"/>
            <a:ext cx="7200800" cy="3312368"/>
          </a:xfrm>
        </p:spPr>
        <p:txBody>
          <a:bodyPr/>
          <a:lstStyle/>
          <a:p>
            <a:r>
              <a:rPr lang="es-ES" dirty="0" smtClean="0"/>
              <a:t>Ola </a:t>
            </a:r>
            <a:r>
              <a:rPr lang="es-ES" dirty="0" err="1" smtClean="0"/>
              <a:t>amiguiños</a:t>
            </a:r>
            <a:r>
              <a:rPr lang="es-ES" dirty="0" smtClean="0"/>
              <a:t>:! Eu son Antón Fraguas e este ano a RAG dedícame o DÍA DAS LETRAS GALEGAS</a:t>
            </a:r>
          </a:p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501008"/>
            <a:ext cx="3096344" cy="23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4210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 como </a:t>
            </a:r>
            <a:r>
              <a:rPr lang="es-ES" dirty="0" err="1" smtClean="0"/>
              <a:t>persoa</a:t>
            </a:r>
            <a:r>
              <a:rPr lang="es-ES" dirty="0" smtClean="0"/>
              <a:t>…?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err="1" smtClean="0"/>
              <a:t>Gustábanme</a:t>
            </a:r>
            <a:r>
              <a:rPr lang="es-ES" dirty="0" smtClean="0"/>
              <a:t> </a:t>
            </a:r>
            <a:r>
              <a:rPr lang="es-ES" dirty="0" err="1" smtClean="0"/>
              <a:t>moito</a:t>
            </a:r>
            <a:r>
              <a:rPr lang="es-ES" dirty="0" smtClean="0"/>
              <a:t> os libros e </a:t>
            </a:r>
            <a:r>
              <a:rPr lang="es-ES" dirty="0" err="1" smtClean="0"/>
              <a:t>regalei</a:t>
            </a:r>
            <a:r>
              <a:rPr lang="es-ES" dirty="0" smtClean="0"/>
              <a:t> a </a:t>
            </a:r>
            <a:r>
              <a:rPr lang="es-ES" dirty="0" err="1" smtClean="0"/>
              <a:t>miña</a:t>
            </a:r>
            <a:r>
              <a:rPr lang="es-ES" dirty="0" smtClean="0"/>
              <a:t> biblioteca </a:t>
            </a:r>
            <a:r>
              <a:rPr lang="es-ES" dirty="0" err="1" smtClean="0"/>
              <a:t>ao</a:t>
            </a:r>
            <a:r>
              <a:rPr lang="es-ES" dirty="0" smtClean="0"/>
              <a:t> </a:t>
            </a:r>
            <a:r>
              <a:rPr lang="es-ES" b="1" dirty="0" smtClean="0"/>
              <a:t>Museo do Pobo </a:t>
            </a:r>
            <a:r>
              <a:rPr lang="es-ES" b="1" dirty="0" err="1" smtClean="0"/>
              <a:t>Galego</a:t>
            </a:r>
            <a:r>
              <a:rPr lang="es-ES" dirty="0" smtClean="0"/>
              <a:t>, do que </a:t>
            </a:r>
            <a:r>
              <a:rPr lang="es-ES" dirty="0" err="1" smtClean="0"/>
              <a:t>fora</a:t>
            </a:r>
            <a:r>
              <a:rPr lang="es-ES" dirty="0" smtClean="0"/>
              <a:t> </a:t>
            </a:r>
            <a:r>
              <a:rPr lang="es-ES" dirty="0" smtClean="0"/>
              <a:t>fundador e director.</a:t>
            </a:r>
          </a:p>
          <a:p>
            <a:r>
              <a:rPr lang="es-ES" dirty="0" err="1" smtClean="0"/>
              <a:t>Fun</a:t>
            </a:r>
            <a:r>
              <a:rPr lang="es-ES" dirty="0" smtClean="0"/>
              <a:t> un referente do </a:t>
            </a:r>
            <a:r>
              <a:rPr lang="es-ES" dirty="0" err="1" smtClean="0"/>
              <a:t>galeguismo</a:t>
            </a:r>
            <a:r>
              <a:rPr lang="es-ES" dirty="0" smtClean="0"/>
              <a:t> e </a:t>
            </a:r>
            <a:r>
              <a:rPr lang="es-ES" dirty="0" err="1" smtClean="0"/>
              <a:t>dediquei</a:t>
            </a:r>
            <a:r>
              <a:rPr lang="es-ES" dirty="0" smtClean="0"/>
              <a:t> toda a </a:t>
            </a:r>
            <a:r>
              <a:rPr lang="es-ES" dirty="0" err="1" smtClean="0"/>
              <a:t>miña</a:t>
            </a:r>
            <a:r>
              <a:rPr lang="es-ES" dirty="0" smtClean="0"/>
              <a:t> vida a </a:t>
            </a:r>
            <a:r>
              <a:rPr lang="es-ES" dirty="0" err="1" smtClean="0"/>
              <a:t>loitar</a:t>
            </a:r>
            <a:r>
              <a:rPr lang="es-ES" dirty="0" smtClean="0"/>
              <a:t> </a:t>
            </a:r>
            <a:r>
              <a:rPr lang="es-ES" dirty="0" err="1" smtClean="0"/>
              <a:t>pola</a:t>
            </a:r>
            <a:r>
              <a:rPr lang="es-ES" dirty="0" smtClean="0"/>
              <a:t> </a:t>
            </a:r>
            <a:r>
              <a:rPr lang="es-ES" dirty="0" err="1" smtClean="0"/>
              <a:t>lingua</a:t>
            </a:r>
            <a:r>
              <a:rPr lang="es-ES" dirty="0" smtClean="0"/>
              <a:t> e a cultura galega. </a:t>
            </a:r>
            <a:r>
              <a:rPr lang="es-ES" dirty="0" err="1" smtClean="0"/>
              <a:t>Fun</a:t>
            </a:r>
            <a:r>
              <a:rPr lang="es-ES" dirty="0" smtClean="0"/>
              <a:t> </a:t>
            </a:r>
            <a:r>
              <a:rPr lang="es-ES" dirty="0" err="1" smtClean="0"/>
              <a:t>membro</a:t>
            </a:r>
            <a:r>
              <a:rPr lang="es-ES" dirty="0" smtClean="0"/>
              <a:t> da </a:t>
            </a:r>
            <a:r>
              <a:rPr lang="es-ES" b="1" dirty="0" smtClean="0"/>
              <a:t>RAG</a:t>
            </a:r>
            <a:r>
              <a:rPr lang="es-ES" dirty="0" smtClean="0"/>
              <a:t> e do </a:t>
            </a:r>
            <a:r>
              <a:rPr lang="es-ES" b="1" dirty="0" err="1" smtClean="0"/>
              <a:t>Consello</a:t>
            </a:r>
            <a:r>
              <a:rPr lang="es-ES" b="1" dirty="0" smtClean="0"/>
              <a:t> da Cultura Galega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84784"/>
            <a:ext cx="3436341" cy="257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797152"/>
            <a:ext cx="2066553" cy="142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77072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5346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 </a:t>
            </a:r>
            <a:r>
              <a:rPr lang="es-ES" dirty="0" err="1" smtClean="0"/>
              <a:t>meu</a:t>
            </a:r>
            <a:r>
              <a:rPr lang="es-ES" dirty="0" smtClean="0"/>
              <a:t> </a:t>
            </a:r>
            <a:r>
              <a:rPr lang="es-ES" dirty="0" err="1" smtClean="0"/>
              <a:t>adeus</a:t>
            </a:r>
            <a:r>
              <a:rPr lang="es-ES" dirty="0" smtClean="0"/>
              <a:t>…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err="1" smtClean="0"/>
              <a:t>Chegou</a:t>
            </a:r>
            <a:r>
              <a:rPr lang="es-ES" dirty="0" smtClean="0"/>
              <a:t> o momento do “</a:t>
            </a:r>
            <a:r>
              <a:rPr lang="es-ES" dirty="0" err="1" smtClean="0"/>
              <a:t>adeus</a:t>
            </a:r>
            <a:r>
              <a:rPr lang="es-ES" dirty="0" smtClean="0"/>
              <a:t>”. </a:t>
            </a:r>
            <a:r>
              <a:rPr lang="es-ES" dirty="0" err="1" smtClean="0"/>
              <a:t>Hai</a:t>
            </a:r>
            <a:r>
              <a:rPr lang="es-ES" dirty="0" smtClean="0"/>
              <a:t> </a:t>
            </a:r>
            <a:r>
              <a:rPr lang="es-ES" dirty="0" err="1" smtClean="0"/>
              <a:t>xa</a:t>
            </a:r>
            <a:r>
              <a:rPr lang="es-ES" dirty="0" smtClean="0"/>
              <a:t> 20 </a:t>
            </a:r>
            <a:r>
              <a:rPr lang="es-ES" dirty="0" err="1" smtClean="0"/>
              <a:t>anos,o</a:t>
            </a:r>
            <a:r>
              <a:rPr lang="es-ES" dirty="0" smtClean="0"/>
              <a:t> día 5 de </a:t>
            </a:r>
            <a:r>
              <a:rPr lang="es-ES" dirty="0" err="1" smtClean="0"/>
              <a:t>novembro</a:t>
            </a:r>
            <a:r>
              <a:rPr lang="es-ES" dirty="0" smtClean="0"/>
              <a:t> de 1999, </a:t>
            </a:r>
            <a:r>
              <a:rPr lang="es-ES" dirty="0" err="1" smtClean="0"/>
              <a:t>despedinme</a:t>
            </a:r>
            <a:r>
              <a:rPr lang="es-ES" dirty="0" smtClean="0"/>
              <a:t> de todos </a:t>
            </a:r>
            <a:r>
              <a:rPr lang="es-ES" dirty="0" err="1" smtClean="0"/>
              <a:t>vós</a:t>
            </a:r>
            <a:r>
              <a:rPr lang="es-ES" dirty="0" smtClean="0"/>
              <a:t> en Santiago de Compostela e </a:t>
            </a:r>
            <a:r>
              <a:rPr lang="es-ES" dirty="0" err="1" smtClean="0"/>
              <a:t>fun</a:t>
            </a:r>
            <a:r>
              <a:rPr lang="es-ES" dirty="0" smtClean="0"/>
              <a:t> enterrado no </a:t>
            </a:r>
            <a:r>
              <a:rPr lang="es-ES" dirty="0" err="1" smtClean="0"/>
              <a:t>cemiterio</a:t>
            </a:r>
            <a:r>
              <a:rPr lang="es-ES" dirty="0" smtClean="0"/>
              <a:t> de </a:t>
            </a:r>
            <a:r>
              <a:rPr lang="es-ES" dirty="0" err="1" smtClean="0"/>
              <a:t>Boisaca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s-ES" sz="2800" b="1" dirty="0" smtClean="0"/>
              <a:t>“</a:t>
            </a:r>
            <a:r>
              <a:rPr lang="es-ES" sz="2800" b="1" dirty="0" err="1" smtClean="0"/>
              <a:t>Sempre</a:t>
            </a:r>
            <a:r>
              <a:rPr lang="es-ES" sz="2800" b="1" dirty="0" smtClean="0"/>
              <a:t> desinteresadamente, non </a:t>
            </a:r>
            <a:r>
              <a:rPr lang="es-ES" sz="2800" b="1" dirty="0" err="1" smtClean="0"/>
              <a:t>máis</a:t>
            </a:r>
            <a:r>
              <a:rPr lang="es-ES" sz="2800" b="1" dirty="0" smtClean="0"/>
              <a:t> que polo ben de Galicia. Por amor á </a:t>
            </a:r>
            <a:r>
              <a:rPr lang="es-ES" sz="2800" b="1" dirty="0" err="1" smtClean="0"/>
              <a:t>nosa</a:t>
            </a:r>
            <a:r>
              <a:rPr lang="es-ES" sz="2800" b="1" dirty="0" smtClean="0"/>
              <a:t> Terra”.</a:t>
            </a:r>
          </a:p>
          <a:p>
            <a:pPr marL="0" indent="0">
              <a:buNone/>
            </a:pPr>
            <a:r>
              <a:rPr lang="es-ES" sz="2000" b="1" dirty="0" smtClean="0"/>
              <a:t>Antón Fraguas.</a:t>
            </a:r>
            <a:endParaRPr lang="es-E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013176"/>
            <a:ext cx="2083296" cy="1676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859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CONCURSO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/>
              <a:t>A </a:t>
            </a:r>
            <a:r>
              <a:rPr lang="es-ES" sz="3200" b="1" dirty="0" err="1" smtClean="0"/>
              <a:t>onde</a:t>
            </a:r>
            <a:r>
              <a:rPr lang="es-ES" sz="3200" b="1" dirty="0" smtClean="0"/>
              <a:t> </a:t>
            </a:r>
            <a:r>
              <a:rPr lang="es-ES" sz="3200" b="1" dirty="0" err="1" smtClean="0"/>
              <a:t>tivo</a:t>
            </a:r>
            <a:r>
              <a:rPr lang="es-ES" sz="3200" b="1" dirty="0" smtClean="0"/>
              <a:t> que emigrar o </a:t>
            </a:r>
            <a:r>
              <a:rPr lang="es-ES" sz="3200" b="1" dirty="0" err="1" smtClean="0"/>
              <a:t>pai</a:t>
            </a:r>
            <a:r>
              <a:rPr lang="es-ES" sz="3200" b="1" dirty="0" smtClean="0"/>
              <a:t> de Antón Fraguas para </a:t>
            </a:r>
            <a:r>
              <a:rPr lang="es-ES" sz="3200" b="1" dirty="0" err="1" smtClean="0"/>
              <a:t>manter</a:t>
            </a:r>
            <a:r>
              <a:rPr lang="es-ES" sz="3200" b="1" dirty="0" smtClean="0"/>
              <a:t> á </a:t>
            </a:r>
            <a:r>
              <a:rPr lang="es-ES" sz="3200" b="1" dirty="0" err="1" smtClean="0"/>
              <a:t>súa</a:t>
            </a:r>
            <a:r>
              <a:rPr lang="es-ES" sz="3200" b="1" dirty="0" smtClean="0"/>
              <a:t> familia?</a:t>
            </a:r>
            <a:endParaRPr lang="es-ES" sz="3200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s-ES" dirty="0" smtClean="0"/>
              <a:t>A) A Vigo.</a:t>
            </a:r>
          </a:p>
          <a:p>
            <a:r>
              <a:rPr lang="es-ES" dirty="0" smtClean="0"/>
              <a:t>B) A Suiza.</a:t>
            </a:r>
          </a:p>
          <a:p>
            <a:r>
              <a:rPr lang="es-ES" dirty="0" smtClean="0"/>
              <a:t>C) A </a:t>
            </a:r>
            <a:r>
              <a:rPr lang="es-ES" dirty="0" err="1" smtClean="0"/>
              <a:t>Alemaña</a:t>
            </a:r>
            <a:endParaRPr lang="es-ES" dirty="0" smtClean="0"/>
          </a:p>
          <a:p>
            <a:r>
              <a:rPr lang="es-ES" dirty="0" smtClean="0"/>
              <a:t>D) </a:t>
            </a:r>
            <a:r>
              <a:rPr lang="es-ES" dirty="0" err="1" smtClean="0"/>
              <a:t>Ao</a:t>
            </a:r>
            <a:r>
              <a:rPr lang="es-ES" dirty="0" smtClean="0"/>
              <a:t> Brasil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38013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CONCURSO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s-ES" sz="3200" b="1" dirty="0" err="1" smtClean="0"/>
              <a:t>Quen</a:t>
            </a:r>
            <a:r>
              <a:rPr lang="es-ES" sz="3200" b="1" dirty="0" smtClean="0"/>
              <a:t> </a:t>
            </a:r>
            <a:r>
              <a:rPr lang="es-ES" sz="3200" b="1" dirty="0" err="1" smtClean="0"/>
              <a:t>foron</a:t>
            </a:r>
            <a:r>
              <a:rPr lang="es-ES" sz="3200" b="1" dirty="0" smtClean="0"/>
              <a:t> as </a:t>
            </a:r>
            <a:r>
              <a:rPr lang="es-ES" sz="3200" b="1" dirty="0" err="1" smtClean="0"/>
              <a:t>primeiras</a:t>
            </a:r>
            <a:r>
              <a:rPr lang="es-ES" sz="3200" b="1" dirty="0" smtClean="0"/>
              <a:t> </a:t>
            </a:r>
            <a:r>
              <a:rPr lang="es-ES" sz="3200" b="1" dirty="0" err="1" smtClean="0"/>
              <a:t>mestras</a:t>
            </a:r>
            <a:r>
              <a:rPr lang="es-ES" sz="3200" b="1" dirty="0" smtClean="0"/>
              <a:t> de Antón Fraguas cando era un cativo?</a:t>
            </a:r>
            <a:endParaRPr lang="es-ES" sz="3200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s-ES" dirty="0" smtClean="0"/>
              <a:t>A) A </a:t>
            </a:r>
            <a:r>
              <a:rPr lang="es-ES" dirty="0" err="1" smtClean="0"/>
              <a:t>mestra</a:t>
            </a:r>
            <a:r>
              <a:rPr lang="es-ES" dirty="0" smtClean="0"/>
              <a:t> de </a:t>
            </a:r>
            <a:r>
              <a:rPr lang="es-ES" dirty="0" err="1" smtClean="0"/>
              <a:t>Cotobade</a:t>
            </a:r>
            <a:r>
              <a:rPr lang="es-ES" dirty="0" smtClean="0"/>
              <a:t>.</a:t>
            </a:r>
          </a:p>
          <a:p>
            <a:r>
              <a:rPr lang="es-ES" dirty="0" smtClean="0"/>
              <a:t>B) A </a:t>
            </a:r>
            <a:r>
              <a:rPr lang="es-ES" dirty="0" err="1" smtClean="0"/>
              <a:t>súa</a:t>
            </a:r>
            <a:r>
              <a:rPr lang="es-ES" dirty="0" smtClean="0"/>
              <a:t> </a:t>
            </a:r>
            <a:r>
              <a:rPr lang="es-ES" dirty="0" err="1" smtClean="0"/>
              <a:t>nai</a:t>
            </a:r>
            <a:r>
              <a:rPr lang="es-ES" dirty="0" smtClean="0"/>
              <a:t> e  a “mamá Antonia”.</a:t>
            </a:r>
          </a:p>
          <a:p>
            <a:r>
              <a:rPr lang="es-ES" dirty="0" smtClean="0"/>
              <a:t>C) As </a:t>
            </a:r>
            <a:r>
              <a:rPr lang="es-ES" dirty="0" err="1" smtClean="0"/>
              <a:t>monxas</a:t>
            </a:r>
            <a:r>
              <a:rPr lang="es-ES" dirty="0" smtClean="0"/>
              <a:t> de Santiago de </a:t>
            </a:r>
            <a:r>
              <a:rPr lang="es-ES" dirty="0" err="1" smtClean="0"/>
              <a:t>Loureiro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63486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CONCURSO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s-ES" sz="3200" b="1" dirty="0" err="1" smtClean="0"/>
              <a:t>Quen</a:t>
            </a:r>
            <a:r>
              <a:rPr lang="es-ES" sz="3200" b="1" dirty="0" smtClean="0"/>
              <a:t> se </a:t>
            </a:r>
            <a:r>
              <a:rPr lang="es-ES" sz="3200" b="1" dirty="0" err="1" smtClean="0"/>
              <a:t>decatou</a:t>
            </a:r>
            <a:r>
              <a:rPr lang="es-ES" sz="3200" b="1" dirty="0" smtClean="0"/>
              <a:t> de que Antón Fraguas valía para </a:t>
            </a:r>
            <a:r>
              <a:rPr lang="es-ES" sz="3200" b="1" dirty="0" err="1" smtClean="0"/>
              <a:t>estudar</a:t>
            </a:r>
            <a:r>
              <a:rPr lang="es-ES" sz="3200" b="1" dirty="0" smtClean="0"/>
              <a:t> e </a:t>
            </a:r>
            <a:r>
              <a:rPr lang="es-ES" sz="3200" b="1" dirty="0" err="1" smtClean="0"/>
              <a:t>falou</a:t>
            </a:r>
            <a:r>
              <a:rPr lang="es-ES" sz="3200" b="1" dirty="0" smtClean="0"/>
              <a:t> </a:t>
            </a:r>
            <a:r>
              <a:rPr lang="es-ES" sz="3200" b="1" dirty="0" err="1" smtClean="0"/>
              <a:t>co</a:t>
            </a:r>
            <a:r>
              <a:rPr lang="es-ES" sz="3200" b="1" dirty="0" smtClean="0"/>
              <a:t> </a:t>
            </a:r>
            <a:r>
              <a:rPr lang="es-ES" sz="3200" b="1" dirty="0" err="1" smtClean="0"/>
              <a:t>pai</a:t>
            </a:r>
            <a:r>
              <a:rPr lang="es-ES" sz="3200" b="1" dirty="0" smtClean="0"/>
              <a:t> para que </a:t>
            </a:r>
            <a:r>
              <a:rPr lang="es-ES" sz="3200" b="1" dirty="0" err="1" smtClean="0"/>
              <a:t>lle</a:t>
            </a:r>
            <a:r>
              <a:rPr lang="es-ES" sz="3200" b="1" dirty="0" smtClean="0"/>
              <a:t> dese </a:t>
            </a:r>
            <a:r>
              <a:rPr lang="es-ES" sz="3200" b="1" dirty="0" err="1" smtClean="0"/>
              <a:t>unha</a:t>
            </a:r>
            <a:r>
              <a:rPr lang="es-ES" sz="3200" b="1" dirty="0" smtClean="0"/>
              <a:t> “</a:t>
            </a:r>
            <a:r>
              <a:rPr lang="es-ES" sz="3200" b="1" dirty="0" err="1"/>
              <a:t>c</a:t>
            </a:r>
            <a:r>
              <a:rPr lang="es-ES" sz="3200" b="1" dirty="0" err="1" smtClean="0"/>
              <a:t>arreiriña</a:t>
            </a:r>
            <a:r>
              <a:rPr lang="es-ES" sz="3200" b="1" dirty="0" smtClean="0"/>
              <a:t>”?</a:t>
            </a:r>
            <a:endParaRPr lang="es-ES" sz="3200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s-ES" dirty="0" smtClean="0"/>
              <a:t>A) O alcalde de </a:t>
            </a:r>
            <a:r>
              <a:rPr lang="es-ES" dirty="0" err="1" smtClean="0"/>
              <a:t>Cotobade</a:t>
            </a:r>
            <a:r>
              <a:rPr lang="es-ES" dirty="0" smtClean="0"/>
              <a:t>.</a:t>
            </a:r>
          </a:p>
          <a:p>
            <a:r>
              <a:rPr lang="es-ES" dirty="0" smtClean="0"/>
              <a:t>B) A </a:t>
            </a:r>
            <a:r>
              <a:rPr lang="es-ES" dirty="0" err="1" smtClean="0"/>
              <a:t>nai</a:t>
            </a:r>
            <a:r>
              <a:rPr lang="es-ES" dirty="0" smtClean="0"/>
              <a:t> de Antón Fraguas.</a:t>
            </a:r>
          </a:p>
          <a:p>
            <a:r>
              <a:rPr lang="es-ES" dirty="0" smtClean="0"/>
              <a:t>C) O </a:t>
            </a:r>
            <a:r>
              <a:rPr lang="es-ES" dirty="0" err="1" smtClean="0"/>
              <a:t>seu</a:t>
            </a:r>
            <a:r>
              <a:rPr lang="es-ES" dirty="0" smtClean="0"/>
              <a:t> </a:t>
            </a:r>
            <a:r>
              <a:rPr lang="es-ES" dirty="0" err="1" smtClean="0"/>
              <a:t>mestre</a:t>
            </a:r>
            <a:r>
              <a:rPr lang="es-ES" dirty="0" smtClean="0"/>
              <a:t> Antonio.</a:t>
            </a:r>
          </a:p>
          <a:p>
            <a:r>
              <a:rPr lang="es-ES" dirty="0" smtClean="0"/>
              <a:t>D) A mamá Antonia.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55700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CONCURSO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/>
              <a:t>Entre os excelentes profesores que </a:t>
            </a:r>
            <a:r>
              <a:rPr lang="es-ES" sz="3200" b="1" dirty="0" err="1" smtClean="0"/>
              <a:t>tivo</a:t>
            </a:r>
            <a:r>
              <a:rPr lang="es-ES" sz="3200" b="1" dirty="0" smtClean="0"/>
              <a:t> Antón Fraguas figura…?</a:t>
            </a:r>
            <a:endParaRPr lang="es-ES" sz="3200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s-ES" dirty="0" smtClean="0"/>
              <a:t>A) </a:t>
            </a:r>
            <a:r>
              <a:rPr lang="es-ES" dirty="0" err="1" smtClean="0"/>
              <a:t>Castelao</a:t>
            </a:r>
            <a:r>
              <a:rPr lang="es-ES" dirty="0" smtClean="0"/>
              <a:t>.</a:t>
            </a:r>
          </a:p>
          <a:p>
            <a:r>
              <a:rPr lang="es-ES" dirty="0" smtClean="0"/>
              <a:t>B) Os </a:t>
            </a:r>
            <a:r>
              <a:rPr lang="es-ES" dirty="0" err="1" smtClean="0"/>
              <a:t>seus</a:t>
            </a:r>
            <a:r>
              <a:rPr lang="es-ES" dirty="0" smtClean="0"/>
              <a:t> </a:t>
            </a:r>
            <a:r>
              <a:rPr lang="es-ES" dirty="0" err="1" smtClean="0"/>
              <a:t>avós</a:t>
            </a:r>
            <a:endParaRPr lang="es-ES" dirty="0" smtClean="0"/>
          </a:p>
          <a:p>
            <a:r>
              <a:rPr lang="es-ES" dirty="0" smtClean="0"/>
              <a:t>C) </a:t>
            </a:r>
            <a:r>
              <a:rPr lang="es-ES" dirty="0" err="1" smtClean="0"/>
              <a:t>Uns</a:t>
            </a:r>
            <a:r>
              <a:rPr lang="es-ES" dirty="0" smtClean="0"/>
              <a:t> tíos </a:t>
            </a:r>
            <a:r>
              <a:rPr lang="es-ES" dirty="0" err="1" smtClean="0"/>
              <a:t>lonxanos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91008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CONCURSO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s-ES" sz="3600" b="1" dirty="0" smtClean="0"/>
              <a:t>Entre </a:t>
            </a:r>
            <a:r>
              <a:rPr lang="es-ES" sz="3600" b="1" dirty="0" err="1" smtClean="0"/>
              <a:t>outras</a:t>
            </a:r>
            <a:r>
              <a:rPr lang="es-ES" sz="3600" b="1" dirty="0" smtClean="0"/>
              <a:t> </a:t>
            </a:r>
            <a:r>
              <a:rPr lang="es-ES" sz="3600" b="1" dirty="0" err="1" smtClean="0"/>
              <a:t>cousas</a:t>
            </a:r>
            <a:r>
              <a:rPr lang="es-ES" sz="3600" b="1" dirty="0" smtClean="0"/>
              <a:t>, </a:t>
            </a:r>
            <a:r>
              <a:rPr lang="es-ES" sz="3600" b="1" dirty="0" err="1" smtClean="0"/>
              <a:t>foi</a:t>
            </a:r>
            <a:r>
              <a:rPr lang="es-ES" sz="3600" b="1" dirty="0" smtClean="0"/>
              <a:t> perseguido </a:t>
            </a:r>
            <a:r>
              <a:rPr lang="es-ES" sz="3600" b="1" dirty="0" err="1" smtClean="0"/>
              <a:t>pola</a:t>
            </a:r>
            <a:r>
              <a:rPr lang="es-ES" sz="3600" b="1" dirty="0" smtClean="0"/>
              <a:t> </a:t>
            </a:r>
            <a:r>
              <a:rPr lang="es-ES" sz="3600" b="1" dirty="0" err="1" smtClean="0"/>
              <a:t>ditadura</a:t>
            </a:r>
            <a:r>
              <a:rPr lang="es-ES" sz="3600" b="1" dirty="0" smtClean="0"/>
              <a:t> </a:t>
            </a:r>
            <a:r>
              <a:rPr lang="es-ES" sz="3600" b="1" dirty="0" err="1" smtClean="0"/>
              <a:t>fraquista</a:t>
            </a:r>
            <a:r>
              <a:rPr lang="es-ES" sz="3600" b="1" dirty="0" smtClean="0"/>
              <a:t> por…?</a:t>
            </a:r>
            <a:endParaRPr lang="es-ES" sz="3600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s-ES" dirty="0" smtClean="0"/>
              <a:t>A) Rematar a </a:t>
            </a:r>
            <a:r>
              <a:rPr lang="es-ES" dirty="0" err="1" smtClean="0"/>
              <a:t>carreira</a:t>
            </a:r>
            <a:r>
              <a:rPr lang="es-ES" dirty="0" smtClean="0"/>
              <a:t> con </a:t>
            </a:r>
            <a:r>
              <a:rPr lang="es-ES" dirty="0" err="1" smtClean="0"/>
              <a:t>sobresaínte</a:t>
            </a:r>
            <a:r>
              <a:rPr lang="es-ES" dirty="0" smtClean="0"/>
              <a:t>.</a:t>
            </a:r>
          </a:p>
          <a:p>
            <a:r>
              <a:rPr lang="es-ES" dirty="0" smtClean="0"/>
              <a:t>B) Defender o Estatuto de Autonomía.</a:t>
            </a:r>
          </a:p>
          <a:p>
            <a:r>
              <a:rPr lang="es-ES" dirty="0" smtClean="0"/>
              <a:t>C) </a:t>
            </a:r>
            <a:r>
              <a:rPr lang="es-ES" dirty="0" err="1" smtClean="0"/>
              <a:t>Estudar</a:t>
            </a:r>
            <a:r>
              <a:rPr lang="es-ES" dirty="0" smtClean="0"/>
              <a:t> Filosofía e Letras.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86264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CONCURSO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s-ES" sz="3600" b="1" dirty="0" smtClean="0"/>
              <a:t>Antón Fraguas </a:t>
            </a:r>
            <a:r>
              <a:rPr lang="es-ES" sz="3600" b="1" dirty="0" err="1" smtClean="0"/>
              <a:t>foi</a:t>
            </a:r>
            <a:r>
              <a:rPr lang="es-ES" sz="3600" b="1" dirty="0" smtClean="0"/>
              <a:t> </a:t>
            </a:r>
            <a:r>
              <a:rPr lang="es-ES" sz="3600" b="1" dirty="0" err="1" smtClean="0"/>
              <a:t>fundaor</a:t>
            </a:r>
            <a:r>
              <a:rPr lang="es-ES" sz="3600" b="1" dirty="0" smtClean="0"/>
              <a:t> e director de…?</a:t>
            </a:r>
            <a:endParaRPr lang="es-ES" sz="3600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s-ES" dirty="0" smtClean="0"/>
              <a:t>A) Do Museo do Pobo </a:t>
            </a:r>
            <a:r>
              <a:rPr lang="es-ES" dirty="0" err="1" smtClean="0"/>
              <a:t>galego</a:t>
            </a:r>
            <a:r>
              <a:rPr lang="es-ES" dirty="0" smtClean="0"/>
              <a:t>.</a:t>
            </a:r>
          </a:p>
          <a:p>
            <a:r>
              <a:rPr lang="es-ES" dirty="0" smtClean="0"/>
              <a:t>B) Da Real Academia Española.</a:t>
            </a:r>
          </a:p>
          <a:p>
            <a:r>
              <a:rPr lang="es-ES" dirty="0" smtClean="0"/>
              <a:t>C) Do Real Club Celta de Vigo.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73050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Onde</a:t>
            </a:r>
            <a:r>
              <a:rPr lang="es-ES" dirty="0" smtClean="0"/>
              <a:t> </a:t>
            </a:r>
            <a:r>
              <a:rPr lang="es-ES" dirty="0" err="1" smtClean="0"/>
              <a:t>nacín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err="1" smtClean="0"/>
              <a:t>Nacín</a:t>
            </a:r>
            <a:r>
              <a:rPr lang="es-ES" dirty="0" smtClean="0"/>
              <a:t> en </a:t>
            </a:r>
            <a:r>
              <a:rPr lang="es-ES" dirty="0" err="1" smtClean="0"/>
              <a:t>decembro</a:t>
            </a:r>
            <a:r>
              <a:rPr lang="es-ES" dirty="0" smtClean="0"/>
              <a:t> de 1905 en </a:t>
            </a:r>
            <a:r>
              <a:rPr lang="es-ES" dirty="0" err="1" smtClean="0"/>
              <a:t>Cotobade</a:t>
            </a:r>
            <a:r>
              <a:rPr lang="es-ES" dirty="0" smtClean="0"/>
              <a:t> (Pontevedra). O </a:t>
            </a:r>
            <a:r>
              <a:rPr lang="es-ES" dirty="0" err="1" smtClean="0"/>
              <a:t>meu</a:t>
            </a:r>
            <a:r>
              <a:rPr lang="es-ES" dirty="0" smtClean="0"/>
              <a:t> </a:t>
            </a:r>
            <a:r>
              <a:rPr lang="es-ES" dirty="0" err="1" smtClean="0"/>
              <a:t>Pai</a:t>
            </a:r>
            <a:r>
              <a:rPr lang="es-ES" dirty="0" smtClean="0"/>
              <a:t>, Manuel, </a:t>
            </a:r>
            <a:r>
              <a:rPr lang="es-ES" dirty="0" err="1" smtClean="0"/>
              <a:t>foi</a:t>
            </a:r>
            <a:r>
              <a:rPr lang="es-ES" dirty="0" smtClean="0"/>
              <a:t> </a:t>
            </a:r>
            <a:r>
              <a:rPr lang="es-ES" dirty="0" err="1" smtClean="0"/>
              <a:t>canteiro</a:t>
            </a:r>
            <a:r>
              <a:rPr lang="es-ES" dirty="0" smtClean="0"/>
              <a:t> e </a:t>
            </a:r>
            <a:r>
              <a:rPr lang="es-ES" dirty="0" err="1" smtClean="0"/>
              <a:t>tivo</a:t>
            </a:r>
            <a:r>
              <a:rPr lang="es-ES" dirty="0" smtClean="0"/>
              <a:t> que emigrar </a:t>
            </a:r>
            <a:r>
              <a:rPr lang="es-ES" dirty="0" err="1" smtClean="0"/>
              <a:t>ao</a:t>
            </a:r>
            <a:r>
              <a:rPr lang="es-ES" dirty="0" smtClean="0"/>
              <a:t> Brasil para </a:t>
            </a:r>
            <a:r>
              <a:rPr lang="es-ES" dirty="0" err="1" smtClean="0"/>
              <a:t>traballar</a:t>
            </a:r>
            <a:r>
              <a:rPr lang="es-ES" dirty="0" smtClean="0"/>
              <a:t> na </a:t>
            </a:r>
            <a:r>
              <a:rPr lang="es-ES" dirty="0" err="1" smtClean="0"/>
              <a:t>construción</a:t>
            </a:r>
            <a:r>
              <a:rPr lang="es-ES" dirty="0" smtClean="0"/>
              <a:t>; non </a:t>
            </a:r>
            <a:r>
              <a:rPr lang="es-ES" dirty="0" err="1" smtClean="0"/>
              <a:t>puido</a:t>
            </a:r>
            <a:r>
              <a:rPr lang="es-ES" dirty="0" smtClean="0"/>
              <a:t> </a:t>
            </a:r>
            <a:r>
              <a:rPr lang="es-ES" dirty="0" err="1" smtClean="0"/>
              <a:t>asitir</a:t>
            </a:r>
            <a:r>
              <a:rPr lang="es-ES" dirty="0" smtClean="0"/>
              <a:t> </a:t>
            </a:r>
            <a:r>
              <a:rPr lang="es-ES" dirty="0" err="1" smtClean="0"/>
              <a:t>ao</a:t>
            </a:r>
            <a:r>
              <a:rPr lang="es-ES" dirty="0" smtClean="0"/>
              <a:t> </a:t>
            </a:r>
            <a:r>
              <a:rPr lang="es-ES" dirty="0" err="1" smtClean="0"/>
              <a:t>meu</a:t>
            </a:r>
            <a:r>
              <a:rPr lang="es-ES" dirty="0" smtClean="0"/>
              <a:t> </a:t>
            </a:r>
            <a:r>
              <a:rPr lang="es-ES" dirty="0" err="1" smtClean="0"/>
              <a:t>nacemento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24193"/>
            <a:ext cx="3384376" cy="253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509120"/>
            <a:ext cx="2736304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310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 </a:t>
            </a:r>
            <a:r>
              <a:rPr lang="es-ES" dirty="0" err="1" smtClean="0"/>
              <a:t>miña</a:t>
            </a:r>
            <a:r>
              <a:rPr lang="es-ES" dirty="0" smtClean="0"/>
              <a:t> infancia…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S" dirty="0" smtClean="0"/>
              <a:t>Así que me </a:t>
            </a:r>
            <a:r>
              <a:rPr lang="es-ES" dirty="0" err="1" smtClean="0"/>
              <a:t>criei</a:t>
            </a:r>
            <a:r>
              <a:rPr lang="es-ES" dirty="0" smtClean="0"/>
              <a:t> coa </a:t>
            </a:r>
            <a:r>
              <a:rPr lang="es-ES" dirty="0" err="1" smtClean="0"/>
              <a:t>miña</a:t>
            </a:r>
            <a:r>
              <a:rPr lang="es-ES" dirty="0" smtClean="0"/>
              <a:t> </a:t>
            </a:r>
            <a:r>
              <a:rPr lang="es-ES" dirty="0" err="1" smtClean="0"/>
              <a:t>nai</a:t>
            </a:r>
            <a:r>
              <a:rPr lang="es-ES" dirty="0" smtClean="0"/>
              <a:t>, </a:t>
            </a:r>
            <a:r>
              <a:rPr lang="es-ES" dirty="0"/>
              <a:t>T</a:t>
            </a:r>
            <a:r>
              <a:rPr lang="es-ES" dirty="0" smtClean="0"/>
              <a:t>eresa, e coa “mamá Antonia” </a:t>
            </a:r>
            <a:r>
              <a:rPr lang="es-ES" dirty="0" err="1" smtClean="0"/>
              <a:t>quen</a:t>
            </a:r>
            <a:r>
              <a:rPr lang="es-ES" dirty="0" smtClean="0"/>
              <a:t> vivía con </a:t>
            </a:r>
            <a:r>
              <a:rPr lang="es-ES" dirty="0" err="1" smtClean="0"/>
              <a:t>nós</a:t>
            </a:r>
            <a:r>
              <a:rPr lang="es-ES" dirty="0" smtClean="0"/>
              <a:t> na casa. </a:t>
            </a:r>
            <a:r>
              <a:rPr lang="es-ES" dirty="0" err="1" smtClean="0"/>
              <a:t>Elas</a:t>
            </a:r>
            <a:r>
              <a:rPr lang="es-ES" dirty="0" smtClean="0"/>
              <a:t> </a:t>
            </a:r>
            <a:r>
              <a:rPr lang="es-ES" dirty="0" err="1" smtClean="0"/>
              <a:t>foron</a:t>
            </a:r>
            <a:r>
              <a:rPr lang="es-ES" dirty="0" smtClean="0"/>
              <a:t> as </a:t>
            </a:r>
            <a:r>
              <a:rPr lang="es-ES" dirty="0" err="1" smtClean="0"/>
              <a:t>miñas</a:t>
            </a:r>
            <a:r>
              <a:rPr lang="es-ES" dirty="0" smtClean="0"/>
              <a:t> </a:t>
            </a:r>
            <a:r>
              <a:rPr lang="es-ES" dirty="0" err="1" smtClean="0"/>
              <a:t>primeiras</a:t>
            </a:r>
            <a:r>
              <a:rPr lang="es-ES" dirty="0" smtClean="0"/>
              <a:t> </a:t>
            </a:r>
            <a:r>
              <a:rPr lang="es-ES" dirty="0" err="1" smtClean="0"/>
              <a:t>mestras</a:t>
            </a:r>
            <a:r>
              <a:rPr lang="es-ES" dirty="0" smtClean="0"/>
              <a:t> e </a:t>
            </a:r>
            <a:r>
              <a:rPr lang="es-ES" dirty="0" err="1" smtClean="0"/>
              <a:t>quen</a:t>
            </a:r>
            <a:r>
              <a:rPr lang="es-ES" dirty="0" smtClean="0"/>
              <a:t> me </a:t>
            </a:r>
            <a:r>
              <a:rPr lang="es-ES" dirty="0" err="1" smtClean="0"/>
              <a:t>transmitiu</a:t>
            </a:r>
            <a:r>
              <a:rPr lang="es-ES" dirty="0" smtClean="0"/>
              <a:t> as </a:t>
            </a:r>
            <a:r>
              <a:rPr lang="es-ES" dirty="0" err="1" smtClean="0"/>
              <a:t>tradicións</a:t>
            </a:r>
            <a:r>
              <a:rPr lang="es-ES" dirty="0" smtClean="0"/>
              <a:t> galegas.</a:t>
            </a:r>
          </a:p>
          <a:p>
            <a:r>
              <a:rPr lang="es-ES" dirty="0" err="1" smtClean="0"/>
              <a:t>Outra</a:t>
            </a:r>
            <a:r>
              <a:rPr lang="es-ES" dirty="0" smtClean="0"/>
              <a:t> </a:t>
            </a:r>
            <a:r>
              <a:rPr lang="es-ES" dirty="0" err="1" smtClean="0"/>
              <a:t>persoa</a:t>
            </a:r>
            <a:r>
              <a:rPr lang="es-ES" dirty="0" smtClean="0"/>
              <a:t> importante </a:t>
            </a:r>
            <a:r>
              <a:rPr lang="es-ES" dirty="0" err="1" smtClean="0"/>
              <a:t>foi</a:t>
            </a:r>
            <a:r>
              <a:rPr lang="es-ES" dirty="0" smtClean="0"/>
              <a:t> o </a:t>
            </a:r>
            <a:r>
              <a:rPr lang="es-ES" dirty="0" err="1" smtClean="0"/>
              <a:t>meu</a:t>
            </a:r>
            <a:r>
              <a:rPr lang="es-ES" dirty="0" smtClean="0"/>
              <a:t> </a:t>
            </a:r>
            <a:r>
              <a:rPr lang="es-ES" dirty="0" err="1" smtClean="0"/>
              <a:t>mestre</a:t>
            </a:r>
            <a:r>
              <a:rPr lang="es-ES" dirty="0" smtClean="0"/>
              <a:t>, </a:t>
            </a:r>
            <a:r>
              <a:rPr lang="es-ES" dirty="0" err="1" smtClean="0"/>
              <a:t>Antonio,quen</a:t>
            </a:r>
            <a:r>
              <a:rPr lang="es-ES" dirty="0" smtClean="0"/>
              <a:t> </a:t>
            </a:r>
            <a:r>
              <a:rPr lang="es-ES" dirty="0" err="1" smtClean="0"/>
              <a:t>falou</a:t>
            </a:r>
            <a:r>
              <a:rPr lang="es-ES" dirty="0" smtClean="0"/>
              <a:t> </a:t>
            </a:r>
            <a:r>
              <a:rPr lang="es-ES" dirty="0" err="1" smtClean="0"/>
              <a:t>co</a:t>
            </a:r>
            <a:r>
              <a:rPr lang="es-ES" dirty="0" smtClean="0"/>
              <a:t> </a:t>
            </a:r>
            <a:r>
              <a:rPr lang="es-ES" dirty="0" err="1" smtClean="0"/>
              <a:t>meu</a:t>
            </a:r>
            <a:r>
              <a:rPr lang="es-ES" dirty="0" smtClean="0"/>
              <a:t> </a:t>
            </a:r>
            <a:r>
              <a:rPr lang="es-ES" dirty="0" err="1" smtClean="0"/>
              <a:t>pai</a:t>
            </a:r>
            <a:r>
              <a:rPr lang="es-ES" dirty="0" smtClean="0"/>
              <a:t> para que </a:t>
            </a:r>
            <a:r>
              <a:rPr lang="es-ES" dirty="0" err="1" smtClean="0"/>
              <a:t>eu</a:t>
            </a:r>
            <a:r>
              <a:rPr lang="es-ES" dirty="0" smtClean="0"/>
              <a:t> </a:t>
            </a:r>
            <a:r>
              <a:rPr lang="es-ES" dirty="0" err="1" smtClean="0"/>
              <a:t>poidera</a:t>
            </a:r>
            <a:r>
              <a:rPr lang="es-ES" dirty="0" smtClean="0"/>
              <a:t> </a:t>
            </a:r>
            <a:r>
              <a:rPr lang="es-ES" dirty="0" err="1" smtClean="0"/>
              <a:t>estudar</a:t>
            </a:r>
            <a:r>
              <a:rPr lang="es-ES" dirty="0"/>
              <a:t> </a:t>
            </a:r>
            <a:r>
              <a:rPr lang="es-ES" dirty="0" smtClean="0"/>
              <a:t>aquí en vez de ter que ir para o Brasil.</a:t>
            </a:r>
            <a:endParaRPr lang="es-E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322" y="2924944"/>
            <a:ext cx="3749241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496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No Instituto…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s-ES" dirty="0" err="1" smtClean="0"/>
              <a:t>Estudiei</a:t>
            </a:r>
            <a:r>
              <a:rPr lang="es-ES" dirty="0" smtClean="0"/>
              <a:t> o </a:t>
            </a:r>
            <a:r>
              <a:rPr lang="es-ES" dirty="0" err="1" smtClean="0"/>
              <a:t>bacharelato</a:t>
            </a:r>
            <a:r>
              <a:rPr lang="es-ES" dirty="0" smtClean="0"/>
              <a:t> no Instituto </a:t>
            </a:r>
            <a:r>
              <a:rPr lang="es-ES" dirty="0" err="1" smtClean="0"/>
              <a:t>Xeral</a:t>
            </a:r>
            <a:r>
              <a:rPr lang="es-ES" dirty="0" smtClean="0"/>
              <a:t> e Técnico de Pontevedra, </a:t>
            </a:r>
            <a:r>
              <a:rPr lang="es-ES" dirty="0" err="1" smtClean="0"/>
              <a:t>onde</a:t>
            </a:r>
            <a:r>
              <a:rPr lang="es-ES" dirty="0" smtClean="0"/>
              <a:t> </a:t>
            </a:r>
            <a:r>
              <a:rPr lang="es-ES" dirty="0" err="1" smtClean="0"/>
              <a:t>tiven</a:t>
            </a:r>
            <a:r>
              <a:rPr lang="es-ES" dirty="0" smtClean="0"/>
              <a:t>, por </a:t>
            </a:r>
            <a:r>
              <a:rPr lang="es-ES" dirty="0" err="1" smtClean="0"/>
              <a:t>sorte</a:t>
            </a:r>
            <a:r>
              <a:rPr lang="es-ES" dirty="0" smtClean="0"/>
              <a:t> a </a:t>
            </a:r>
            <a:r>
              <a:rPr lang="es-ES" dirty="0" err="1"/>
              <a:t>C</a:t>
            </a:r>
            <a:r>
              <a:rPr lang="es-ES" dirty="0" err="1" smtClean="0"/>
              <a:t>astelao</a:t>
            </a:r>
            <a:r>
              <a:rPr lang="es-ES" dirty="0" smtClean="0"/>
              <a:t> como profesor.</a:t>
            </a:r>
          </a:p>
          <a:p>
            <a:r>
              <a:rPr lang="es-ES" dirty="0" err="1" smtClean="0"/>
              <a:t>Nesa</a:t>
            </a:r>
            <a:r>
              <a:rPr lang="es-ES" dirty="0" smtClean="0"/>
              <a:t> época </a:t>
            </a:r>
            <a:r>
              <a:rPr lang="es-ES" dirty="0" err="1" smtClean="0"/>
              <a:t>axudei</a:t>
            </a:r>
            <a:r>
              <a:rPr lang="es-ES" dirty="0" smtClean="0"/>
              <a:t> a fundar a </a:t>
            </a:r>
            <a:r>
              <a:rPr lang="es-ES" dirty="0" err="1" smtClean="0"/>
              <a:t>Sociedade</a:t>
            </a:r>
            <a:r>
              <a:rPr lang="es-ES" dirty="0" smtClean="0"/>
              <a:t> da </a:t>
            </a:r>
            <a:r>
              <a:rPr lang="es-ES" dirty="0" err="1" smtClean="0"/>
              <a:t>Lingua</a:t>
            </a:r>
            <a:r>
              <a:rPr lang="es-ES" dirty="0" smtClean="0"/>
              <a:t> para </a:t>
            </a:r>
            <a:r>
              <a:rPr lang="es-ES" dirty="0" err="1" smtClean="0"/>
              <a:t>defefender</a:t>
            </a:r>
            <a:r>
              <a:rPr lang="es-ES" dirty="0" smtClean="0"/>
              <a:t> o </a:t>
            </a:r>
            <a:r>
              <a:rPr lang="es-ES" dirty="0" err="1" smtClean="0"/>
              <a:t>galego</a:t>
            </a:r>
            <a:r>
              <a:rPr lang="es-ES" dirty="0" smtClean="0"/>
              <a:t> e elaborar un </a:t>
            </a:r>
            <a:r>
              <a:rPr lang="es-ES" dirty="0" err="1" smtClean="0"/>
              <a:t>dicionario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61900"/>
            <a:ext cx="2520280" cy="3304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306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Xa</a:t>
            </a:r>
            <a:r>
              <a:rPr lang="es-ES" dirty="0" smtClean="0"/>
              <a:t> na </a:t>
            </a:r>
            <a:r>
              <a:rPr lang="es-ES" dirty="0" err="1" smtClean="0"/>
              <a:t>Universidade</a:t>
            </a:r>
            <a:r>
              <a:rPr lang="es-ES" dirty="0" smtClean="0"/>
              <a:t> de Santiago…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Logo </a:t>
            </a:r>
            <a:r>
              <a:rPr lang="es-ES" dirty="0" err="1" smtClean="0"/>
              <a:t>marchei</a:t>
            </a:r>
            <a:r>
              <a:rPr lang="es-ES" dirty="0" smtClean="0"/>
              <a:t> para Santiago a </a:t>
            </a:r>
            <a:r>
              <a:rPr lang="es-ES" dirty="0" err="1" smtClean="0"/>
              <a:t>estudar</a:t>
            </a:r>
            <a:r>
              <a:rPr lang="es-ES" dirty="0" smtClean="0"/>
              <a:t> “Filosofía e letras”, carrera que </a:t>
            </a:r>
            <a:r>
              <a:rPr lang="es-ES" dirty="0" err="1" smtClean="0"/>
              <a:t>rematei</a:t>
            </a:r>
            <a:r>
              <a:rPr lang="es-ES" dirty="0" smtClean="0"/>
              <a:t> con nota de </a:t>
            </a:r>
            <a:r>
              <a:rPr lang="es-ES" dirty="0" err="1" smtClean="0"/>
              <a:t>sobresaínte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Tamén</a:t>
            </a:r>
            <a:r>
              <a:rPr lang="es-ES" dirty="0" smtClean="0"/>
              <a:t> </a:t>
            </a:r>
            <a:r>
              <a:rPr lang="es-ES" dirty="0" err="1" smtClean="0"/>
              <a:t>comencei</a:t>
            </a:r>
            <a:r>
              <a:rPr lang="es-ES" dirty="0" smtClean="0"/>
              <a:t> a </a:t>
            </a:r>
            <a:r>
              <a:rPr lang="es-ES" dirty="0" err="1" smtClean="0"/>
              <a:t>estudar</a:t>
            </a:r>
            <a:r>
              <a:rPr lang="es-ES" dirty="0" smtClean="0"/>
              <a:t> </a:t>
            </a:r>
            <a:r>
              <a:rPr lang="es-ES" b="1" dirty="0" smtClean="0"/>
              <a:t>“os castros” </a:t>
            </a:r>
            <a:r>
              <a:rPr lang="es-ES" dirty="0" smtClean="0"/>
              <a:t>e “</a:t>
            </a:r>
            <a:r>
              <a:rPr lang="es-ES" b="1" dirty="0" smtClean="0"/>
              <a:t>as </a:t>
            </a:r>
            <a:r>
              <a:rPr lang="es-ES" b="1" dirty="0" err="1" smtClean="0"/>
              <a:t>mámoas</a:t>
            </a:r>
            <a:r>
              <a:rPr lang="es-ES" dirty="0" smtClean="0"/>
              <a:t>” na zona de </a:t>
            </a:r>
            <a:r>
              <a:rPr lang="es-ES" dirty="0" err="1" smtClean="0"/>
              <a:t>Lalín</a:t>
            </a:r>
            <a:r>
              <a:rPr lang="es-ES" dirty="0" smtClean="0"/>
              <a:t> e </a:t>
            </a:r>
            <a:r>
              <a:rPr lang="es-ES" dirty="0" err="1" smtClean="0"/>
              <a:t>Melide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872" y="4596226"/>
            <a:ext cx="2479336" cy="185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52712"/>
            <a:ext cx="3672408" cy="1943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6216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Pola década dos anos 30…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Colaboro con </a:t>
            </a:r>
            <a:r>
              <a:rPr lang="es-ES" dirty="0" err="1" smtClean="0"/>
              <a:t>xornais</a:t>
            </a:r>
            <a:r>
              <a:rPr lang="es-ES" dirty="0" smtClean="0"/>
              <a:t> e coa revista “</a:t>
            </a:r>
            <a:r>
              <a:rPr lang="es-ES" b="1" dirty="0" err="1" smtClean="0"/>
              <a:t>Nós</a:t>
            </a:r>
            <a:r>
              <a:rPr lang="es-ES" dirty="0" smtClean="0"/>
              <a:t>” con </a:t>
            </a:r>
            <a:r>
              <a:rPr lang="es-ES" dirty="0" err="1" smtClean="0"/>
              <a:t>artigos</a:t>
            </a:r>
            <a:r>
              <a:rPr lang="es-ES" dirty="0" smtClean="0"/>
              <a:t> relacionados coa cultura galega.</a:t>
            </a:r>
          </a:p>
          <a:p>
            <a:r>
              <a:rPr lang="es-ES" dirty="0" smtClean="0"/>
              <a:t>Por afiliarme </a:t>
            </a:r>
            <a:r>
              <a:rPr lang="es-ES" dirty="0" err="1" smtClean="0"/>
              <a:t>ao</a:t>
            </a:r>
            <a:r>
              <a:rPr lang="es-ES" dirty="0" smtClean="0"/>
              <a:t> “</a:t>
            </a:r>
            <a:r>
              <a:rPr lang="es-ES" b="1" dirty="0" smtClean="0"/>
              <a:t>Partido</a:t>
            </a:r>
            <a:r>
              <a:rPr lang="es-ES" dirty="0" smtClean="0"/>
              <a:t> </a:t>
            </a:r>
            <a:r>
              <a:rPr lang="es-ES" b="1" dirty="0" err="1" smtClean="0"/>
              <a:t>galeguista</a:t>
            </a:r>
            <a:r>
              <a:rPr lang="es-ES" dirty="0" smtClean="0"/>
              <a:t>” e defender o </a:t>
            </a:r>
            <a:r>
              <a:rPr lang="es-ES" b="1" dirty="0" smtClean="0"/>
              <a:t>Estatuto de Autonomía de Galicia</a:t>
            </a:r>
            <a:r>
              <a:rPr lang="es-ES" dirty="0" smtClean="0"/>
              <a:t>, </a:t>
            </a:r>
            <a:r>
              <a:rPr lang="es-ES" dirty="0" err="1" smtClean="0"/>
              <a:t>sufrín</a:t>
            </a:r>
            <a:r>
              <a:rPr lang="es-ES" dirty="0" smtClean="0"/>
              <a:t> persecución na </a:t>
            </a:r>
            <a:r>
              <a:rPr lang="es-ES" dirty="0" err="1" smtClean="0"/>
              <a:t>ditadura</a:t>
            </a:r>
            <a:r>
              <a:rPr lang="es-ES" dirty="0" smtClean="0"/>
              <a:t> de Franco e </a:t>
            </a:r>
            <a:r>
              <a:rPr lang="es-ES" dirty="0" err="1" smtClean="0"/>
              <a:t>quitáronme</a:t>
            </a:r>
            <a:r>
              <a:rPr lang="es-ES" dirty="0" smtClean="0"/>
              <a:t> a </a:t>
            </a:r>
            <a:r>
              <a:rPr lang="es-ES" dirty="0" err="1" smtClean="0"/>
              <a:t>praza</a:t>
            </a:r>
            <a:r>
              <a:rPr lang="es-ES" dirty="0" smtClean="0"/>
              <a:t> de profesor. </a:t>
            </a:r>
            <a:r>
              <a:rPr lang="es-ES" dirty="0" err="1" smtClean="0"/>
              <a:t>Tiven</a:t>
            </a:r>
            <a:r>
              <a:rPr lang="es-ES" dirty="0" smtClean="0"/>
              <a:t> que </a:t>
            </a:r>
            <a:r>
              <a:rPr lang="es-ES" dirty="0" err="1" smtClean="0"/>
              <a:t>voltar</a:t>
            </a:r>
            <a:r>
              <a:rPr lang="es-ES" dirty="0" smtClean="0"/>
              <a:t> a examinarme.</a:t>
            </a:r>
            <a:endParaRPr lang="es-E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784" y="1772816"/>
            <a:ext cx="4149560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09120"/>
            <a:ext cx="3483471" cy="2318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712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 década dos 40…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err="1" smtClean="0"/>
              <a:t>Volto</a:t>
            </a:r>
            <a:r>
              <a:rPr lang="es-ES" dirty="0" smtClean="0"/>
              <a:t> a publicar </a:t>
            </a:r>
            <a:r>
              <a:rPr lang="es-ES" dirty="0" err="1" smtClean="0"/>
              <a:t>artigos</a:t>
            </a:r>
            <a:r>
              <a:rPr lang="es-ES" dirty="0" smtClean="0"/>
              <a:t> e libros, pero en </a:t>
            </a:r>
            <a:r>
              <a:rPr lang="es-ES" dirty="0" err="1" smtClean="0"/>
              <a:t>castelán</a:t>
            </a:r>
            <a:r>
              <a:rPr lang="es-ES" dirty="0" smtClean="0"/>
              <a:t>; a </a:t>
            </a:r>
            <a:r>
              <a:rPr lang="es-ES" dirty="0" err="1" smtClean="0"/>
              <a:t>ditadura</a:t>
            </a:r>
            <a:r>
              <a:rPr lang="es-ES" dirty="0" smtClean="0"/>
              <a:t> </a:t>
            </a:r>
            <a:r>
              <a:rPr lang="es-ES" dirty="0" err="1" smtClean="0"/>
              <a:t>segue</a:t>
            </a:r>
            <a:r>
              <a:rPr lang="es-ES" dirty="0" smtClean="0"/>
              <a:t> </a:t>
            </a:r>
            <a:r>
              <a:rPr lang="es-ES" dirty="0" err="1" smtClean="0"/>
              <a:t>perseguíndome</a:t>
            </a:r>
            <a:r>
              <a:rPr lang="es-ES" dirty="0" smtClean="0"/>
              <a:t>.</a:t>
            </a:r>
          </a:p>
          <a:p>
            <a:r>
              <a:rPr lang="es-ES" dirty="0" smtClean="0"/>
              <a:t>A </a:t>
            </a:r>
            <a:r>
              <a:rPr lang="es-ES" dirty="0" err="1" smtClean="0"/>
              <a:t>finais</a:t>
            </a:r>
            <a:r>
              <a:rPr lang="es-ES" dirty="0" smtClean="0"/>
              <a:t> dos anos 60, </a:t>
            </a:r>
            <a:r>
              <a:rPr lang="es-ES" dirty="0" err="1" smtClean="0"/>
              <a:t>volto</a:t>
            </a:r>
            <a:r>
              <a:rPr lang="es-ES" dirty="0" smtClean="0"/>
              <a:t> a publicar </a:t>
            </a:r>
            <a:r>
              <a:rPr lang="es-ES" dirty="0" err="1" smtClean="0"/>
              <a:t>artigos</a:t>
            </a:r>
            <a:r>
              <a:rPr lang="es-ES" dirty="0" smtClean="0"/>
              <a:t> e libros en </a:t>
            </a:r>
            <a:r>
              <a:rPr lang="es-ES" dirty="0" err="1" smtClean="0"/>
              <a:t>galego</a:t>
            </a:r>
            <a:r>
              <a:rPr lang="es-ES" dirty="0" smtClean="0"/>
              <a:t>, como </a:t>
            </a:r>
            <a:r>
              <a:rPr lang="es-ES" dirty="0" err="1" smtClean="0"/>
              <a:t>facía</a:t>
            </a:r>
            <a:r>
              <a:rPr lang="es-ES" dirty="0" smtClean="0"/>
              <a:t> antes da </a:t>
            </a:r>
            <a:r>
              <a:rPr lang="es-ES" dirty="0" err="1" smtClean="0"/>
              <a:t>ditadura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96752"/>
            <a:ext cx="2319516" cy="3206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149080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823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Que </a:t>
            </a:r>
            <a:r>
              <a:rPr lang="es-ES" dirty="0" err="1" smtClean="0"/>
              <a:t>fixen</a:t>
            </a:r>
            <a:r>
              <a:rPr lang="es-ES" dirty="0" smtClean="0"/>
              <a:t> na vida…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err="1" smtClean="0"/>
              <a:t>Ademais</a:t>
            </a:r>
            <a:r>
              <a:rPr lang="es-ES" dirty="0" smtClean="0"/>
              <a:t> de escritor, </a:t>
            </a:r>
            <a:r>
              <a:rPr lang="es-ES" dirty="0" err="1" smtClean="0"/>
              <a:t>fun</a:t>
            </a:r>
            <a:r>
              <a:rPr lang="es-ES" dirty="0" smtClean="0"/>
              <a:t> antropólogo, etnógrafo, conferenciante, político, locutor de radio…</a:t>
            </a:r>
          </a:p>
          <a:p>
            <a:r>
              <a:rPr lang="es-ES" dirty="0" err="1" smtClean="0"/>
              <a:t>Tamén</a:t>
            </a:r>
            <a:r>
              <a:rPr lang="es-ES" dirty="0" smtClean="0"/>
              <a:t> profesor nos Institutos de Santiago, A Estrada e Lugo e </a:t>
            </a:r>
            <a:r>
              <a:rPr lang="es-ES" dirty="0" err="1" smtClean="0"/>
              <a:t>tamén</a:t>
            </a:r>
            <a:r>
              <a:rPr lang="es-ES" dirty="0" smtClean="0"/>
              <a:t> na </a:t>
            </a:r>
            <a:r>
              <a:rPr lang="es-ES" dirty="0" err="1" smtClean="0"/>
              <a:t>Universidade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1293635"/>
            <a:ext cx="3858133" cy="256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16109"/>
            <a:ext cx="3824461" cy="2577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6544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 como </a:t>
            </a:r>
            <a:r>
              <a:rPr lang="es-ES" dirty="0" err="1" smtClean="0"/>
              <a:t>persoa</a:t>
            </a:r>
            <a:r>
              <a:rPr lang="es-ES" dirty="0" smtClean="0"/>
              <a:t>…?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err="1" smtClean="0"/>
              <a:t>Fun</a:t>
            </a:r>
            <a:r>
              <a:rPr lang="es-ES" dirty="0" smtClean="0"/>
              <a:t> un profesor </a:t>
            </a:r>
            <a:r>
              <a:rPr lang="es-ES" dirty="0" err="1" smtClean="0"/>
              <a:t>moi</a:t>
            </a:r>
            <a:r>
              <a:rPr lang="es-ES" dirty="0" smtClean="0"/>
              <a:t> querido polos </a:t>
            </a:r>
            <a:r>
              <a:rPr lang="es-ES" dirty="0" err="1" smtClean="0"/>
              <a:t>meus</a:t>
            </a:r>
            <a:r>
              <a:rPr lang="es-ES" dirty="0" smtClean="0"/>
              <a:t> alumnos. </a:t>
            </a:r>
            <a:r>
              <a:rPr lang="es-ES" dirty="0" err="1" smtClean="0"/>
              <a:t>Loitei</a:t>
            </a:r>
            <a:r>
              <a:rPr lang="es-ES" dirty="0" smtClean="0"/>
              <a:t> polos rapaces e rapazas </a:t>
            </a:r>
            <a:r>
              <a:rPr lang="es-ES" dirty="0" err="1" smtClean="0"/>
              <a:t>máis</a:t>
            </a:r>
            <a:r>
              <a:rPr lang="es-ES" dirty="0" smtClean="0"/>
              <a:t> desfavorecidos que </a:t>
            </a:r>
            <a:r>
              <a:rPr lang="es-ES" dirty="0" err="1" smtClean="0"/>
              <a:t>viñan</a:t>
            </a:r>
            <a:r>
              <a:rPr lang="es-ES" dirty="0" smtClean="0"/>
              <a:t> das aldeas, coma min, e carecían de recursos económicos.</a:t>
            </a:r>
          </a:p>
          <a:p>
            <a:r>
              <a:rPr lang="es-ES" dirty="0" err="1" smtClean="0"/>
              <a:t>Encantábame</a:t>
            </a:r>
            <a:r>
              <a:rPr lang="es-ES" dirty="0" smtClean="0"/>
              <a:t> </a:t>
            </a:r>
            <a:r>
              <a:rPr lang="es-ES" dirty="0" err="1" smtClean="0"/>
              <a:t>facer</a:t>
            </a:r>
            <a:r>
              <a:rPr lang="es-ES" dirty="0" smtClean="0"/>
              <a:t> </a:t>
            </a:r>
            <a:r>
              <a:rPr lang="es-ES" dirty="0" err="1" smtClean="0"/>
              <a:t>saídas</a:t>
            </a:r>
            <a:r>
              <a:rPr lang="es-ES" dirty="0" smtClean="0"/>
              <a:t> </a:t>
            </a:r>
            <a:r>
              <a:rPr lang="es-ES" dirty="0" err="1" smtClean="0"/>
              <a:t>cos</a:t>
            </a:r>
            <a:r>
              <a:rPr lang="es-ES" dirty="0" smtClean="0"/>
              <a:t> </a:t>
            </a:r>
            <a:r>
              <a:rPr lang="es-ES" dirty="0" err="1" smtClean="0"/>
              <a:t>meus</a:t>
            </a:r>
            <a:r>
              <a:rPr lang="es-ES" dirty="0" smtClean="0"/>
              <a:t> alumnos e </a:t>
            </a:r>
            <a:r>
              <a:rPr lang="es-ES" dirty="0" err="1" smtClean="0"/>
              <a:t>traballos</a:t>
            </a:r>
            <a:r>
              <a:rPr lang="es-ES" dirty="0" smtClean="0"/>
              <a:t> de campo.</a:t>
            </a:r>
            <a:endParaRPr lang="es-E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86" y="2924944"/>
            <a:ext cx="3589214" cy="2688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51442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108</TotalTime>
  <Words>736</Words>
  <Application>Microsoft Office PowerPoint</Application>
  <PresentationFormat>Presentación en pantalla (4:3)</PresentationFormat>
  <Paragraphs>64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Forma de onda</vt:lpstr>
      <vt:lpstr>LETRAS GALEGAS  2019</vt:lpstr>
      <vt:lpstr>Onde nacín?</vt:lpstr>
      <vt:lpstr>A miña infancia…</vt:lpstr>
      <vt:lpstr>No Instituto…</vt:lpstr>
      <vt:lpstr>Xa na Universidade de Santiago…</vt:lpstr>
      <vt:lpstr>Pola década dos anos 30…</vt:lpstr>
      <vt:lpstr>A década dos 40…</vt:lpstr>
      <vt:lpstr>Que fixen na vida…</vt:lpstr>
      <vt:lpstr>E como persoa…?</vt:lpstr>
      <vt:lpstr>E como persoa…?</vt:lpstr>
      <vt:lpstr>O meu adeus…</vt:lpstr>
      <vt:lpstr>CONCURSO</vt:lpstr>
      <vt:lpstr>CONCURSO</vt:lpstr>
      <vt:lpstr>CONCURSO</vt:lpstr>
      <vt:lpstr>CONCURSO</vt:lpstr>
      <vt:lpstr>CONCURSO</vt:lpstr>
      <vt:lpstr>CONCURSO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LETRAS GALEGAS  2019</dc:title>
  <dc:creator>SalaProf</dc:creator>
  <cp:lastModifiedBy>SalaProf</cp:lastModifiedBy>
  <cp:revision>29</cp:revision>
  <dcterms:created xsi:type="dcterms:W3CDTF">2019-05-03T11:25:01Z</dcterms:created>
  <dcterms:modified xsi:type="dcterms:W3CDTF">2019-05-08T07:48:10Z</dcterms:modified>
</cp:coreProperties>
</file>