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664" y="323528"/>
            <a:ext cx="5976664" cy="84249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2656" y="395536"/>
            <a:ext cx="6120680" cy="84249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MARIA</cp:lastModifiedBy>
  <cp:revision>1</cp:revision>
  <dcterms:created xsi:type="dcterms:W3CDTF">2020-04-16T17:25:36Z</dcterms:created>
  <dcterms:modified xsi:type="dcterms:W3CDTF">2020-04-16T17:30:42Z</dcterms:modified>
</cp:coreProperties>
</file>