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4644008"/>
          </a:xfrm>
          <a:prstGeom prst="rect">
            <a:avLst/>
          </a:prstGeom>
        </p:spPr>
      </p:pic>
      <p:pic>
        <p:nvPicPr>
          <p:cNvPr id="3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rcRect l="4851" t="4326" r="485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4427984"/>
          </a:xfrm>
          <a:prstGeom prst="rect">
            <a:avLst/>
          </a:prstGeom>
        </p:spPr>
      </p:pic>
      <p:pic>
        <p:nvPicPr>
          <p:cNvPr id="3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11960"/>
            <a:ext cx="6858000" cy="493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/>
          <p:cNvPicPr/>
          <p:nvPr/>
        </p:nvPicPr>
        <p:blipFill>
          <a:blip r:embed="rId2" cstate="print"/>
          <a:srcRect l="5098" t="668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eg"/>
          <p:cNvPicPr/>
          <p:nvPr/>
        </p:nvPicPr>
        <p:blipFill>
          <a:blip r:embed="rId2" cstate="print"/>
          <a:srcRect t="275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rcRect t="432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rcRect t="2362"/>
          <a:stretch>
            <a:fillRect/>
          </a:stretch>
        </p:blipFill>
        <p:spPr>
          <a:xfrm>
            <a:off x="0" y="0"/>
            <a:ext cx="6858000" cy="939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rcRect t="3150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rcRect t="3538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rcRect t="3538" r="905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8</cp:revision>
  <dcterms:created xsi:type="dcterms:W3CDTF">2020-04-16T14:13:40Z</dcterms:created>
  <dcterms:modified xsi:type="dcterms:W3CDTF">2020-04-16T15:33:50Z</dcterms:modified>
</cp:coreProperties>
</file>