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9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41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34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56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60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75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61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6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386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59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61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89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787AC-D159-411D-BBC5-0136F69E9C92}" type="datetimeFigureOut">
              <a:rPr lang="es-ES" smtClean="0"/>
              <a:t>20/03/2014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B49FF-40CC-4139-BFFC-98C655F8C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2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64843"/>
            <a:ext cx="2880320" cy="21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378658" y="548680"/>
            <a:ext cx="6386685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6000" b="1" i="1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Cine Científico</a:t>
            </a:r>
            <a:endParaRPr lang="es-ES" sz="6000" b="1" i="1" cap="none" spc="0" dirty="0">
              <a:ln w="2857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5" y="1734931"/>
            <a:ext cx="3858570" cy="437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G:\PLAN MELLORA-lola\IMAXES LUIÑA\LUIÑA CIENCIA\luinha_molecu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28085"/>
            <a:ext cx="2200866" cy="20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742839" y="6253351"/>
            <a:ext cx="519026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b="1" dirty="0" smtClean="0"/>
              <a:t>CEIP  </a:t>
            </a:r>
            <a:r>
              <a:rPr lang="es-ES" sz="2400" b="1" dirty="0" err="1" smtClean="0"/>
              <a:t>Cespón</a:t>
            </a:r>
            <a:r>
              <a:rPr lang="es-ES" sz="2400" b="1" dirty="0" smtClean="0"/>
              <a:t>                  Curso 2013-2014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73682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  <p:sndAc>
          <p:stSnd>
            <p:snd r:embed="rId2" name="Carros de Fuego1.wav"/>
          </p:stSnd>
        </p:sndAc>
      </p:transition>
    </mc:Choice>
    <mc:Fallback>
      <p:transition spd="slow">
        <p:fade/>
        <p:sndAc>
          <p:stSnd>
            <p:snd r:embed="rId2" name="Carros de Fuego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" y="3328363"/>
            <a:ext cx="9108505" cy="352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620688"/>
            <a:ext cx="6351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Biblioteca </a:t>
            </a:r>
            <a:r>
              <a:rPr lang="es-ES" sz="2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Avelaiona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Luíña</a:t>
            </a:r>
            <a:endParaRPr lang="es-ES" sz="28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Proxecto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anual sobre a ciencia</a:t>
            </a:r>
          </a:p>
          <a:p>
            <a:pPr algn="ctr"/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MÚSICA:  Carros de fuego   (</a:t>
            </a:r>
            <a:r>
              <a:rPr lang="es-ES" sz="2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Vangelis</a:t>
            </a:r>
            <a:r>
              <a:rPr lang="es-ES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235608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3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38" y="4987465"/>
            <a:ext cx="2977474" cy="187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48"/>
            <a:ext cx="7812360" cy="57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07"/>
            <a:ext cx="7888700" cy="59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752310"/>
            <a:ext cx="4039336" cy="11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0580" y="4828497"/>
            <a:ext cx="2492896" cy="15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83" y="0"/>
            <a:ext cx="8008818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496016" y="4348930"/>
            <a:ext cx="4001365" cy="10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56" y="332656"/>
            <a:ext cx="7993482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831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3781" y="650786"/>
            <a:ext cx="3501008" cy="21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5010202" cy="20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992888" cy="64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9514" y="1566864"/>
            <a:ext cx="43148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7560840" cy="636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1105777" y="1125733"/>
            <a:ext cx="3617161" cy="14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3"/>
            <a:ext cx="7812360" cy="64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08550"/>
            <a:ext cx="3103232" cy="8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13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</Words>
  <Application>Microsoft Office PowerPoint</Application>
  <PresentationFormat>Presentación en pantalla (4:3)</PresentationFormat>
  <Paragraphs>5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</dc:creator>
  <cp:lastModifiedBy>FELIX</cp:lastModifiedBy>
  <cp:revision>14</cp:revision>
  <dcterms:created xsi:type="dcterms:W3CDTF">2014-03-20T20:55:07Z</dcterms:created>
  <dcterms:modified xsi:type="dcterms:W3CDTF">2014-03-20T22:17:19Z</dcterms:modified>
</cp:coreProperties>
</file>