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charset="0"/>
      <p:regular r:id="rId15"/>
      <p:bold r:id="rId16"/>
      <p:italic r:id="rId17"/>
      <p:boldItalic r:id="rId18"/>
    </p:embeddedFont>
    <p:embeddedFont>
      <p:font typeface="Playfair Display" charset="0"/>
      <p:regular r:id="rId19"/>
      <p:bold r:id="rId20"/>
      <p:italic r:id="rId21"/>
      <p:boldItalic r:id="rId22"/>
    </p:embeddedFont>
    <p:embeddedFont>
      <p:font typeface="Roboto" charset="0"/>
      <p:regular r:id="rId23"/>
      <p:bold r:id="rId24"/>
      <p:italic r:id="rId25"/>
      <p:boldItalic r:id="rId26"/>
    </p:embeddedFont>
    <p:embeddedFont>
      <p:font typeface="Lato Black"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ZuVVE9Fv9NT7B635vySVRkx54h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7" name="Google Shape;15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0" name="Google Shape;16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5" name="Google Shape;160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c1223b177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8" name="Google Shape;1618;gc1223b177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6" name="Google Shape;151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2" name="Google Shape;15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4" name="Google Shape;15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9" name="Google Shape;153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gc1223b17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7" name="Google Shape;1547;gc1223b17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5" name="Google Shape;155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7" name="Google Shape;15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3" name="Google Shape;15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45"/>
          <p:cNvSpPr/>
          <p:nvPr/>
        </p:nvSpPr>
        <p:spPr>
          <a:xfrm rot="4500000">
            <a:off x="2081874" y="-676141"/>
            <a:ext cx="4916746" cy="5304733"/>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45"/>
          <p:cNvSpPr/>
          <p:nvPr/>
        </p:nvSpPr>
        <p:spPr>
          <a:xfrm>
            <a:off x="1314925" y="4383575"/>
            <a:ext cx="6524633" cy="431223"/>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45"/>
          <p:cNvSpPr/>
          <p:nvPr/>
        </p:nvSpPr>
        <p:spPr>
          <a:xfrm>
            <a:off x="3038101" y="299805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5"/>
          <p:cNvSpPr/>
          <p:nvPr/>
        </p:nvSpPr>
        <p:spPr>
          <a:xfrm>
            <a:off x="1888591" y="2404838"/>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5"/>
          <p:cNvSpPr/>
          <p:nvPr/>
        </p:nvSpPr>
        <p:spPr>
          <a:xfrm>
            <a:off x="1441565" y="2392136"/>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5"/>
          <p:cNvSpPr/>
          <p:nvPr/>
        </p:nvSpPr>
        <p:spPr>
          <a:xfrm>
            <a:off x="1680571" y="189005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rot="-364779">
            <a:off x="6133825" y="2654689"/>
            <a:ext cx="662874" cy="450367"/>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rot="-364779">
            <a:off x="6308599" y="2958863"/>
            <a:ext cx="478996" cy="207380"/>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1680575" y="2668474"/>
            <a:ext cx="552628" cy="381570"/>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5"/>
          <p:cNvSpPr/>
          <p:nvPr/>
        </p:nvSpPr>
        <p:spPr>
          <a:xfrm>
            <a:off x="1744525" y="3023977"/>
            <a:ext cx="489389" cy="146703"/>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5"/>
          <p:cNvSpPr/>
          <p:nvPr/>
        </p:nvSpPr>
        <p:spPr>
          <a:xfrm>
            <a:off x="4460525" y="3201219"/>
            <a:ext cx="159448" cy="804328"/>
          </a:xfrm>
          <a:custGeom>
            <a:avLst/>
            <a:gdLst/>
            <a:ahLst/>
            <a:cxnLst/>
            <a:rect l="l" t="t" r="r" b="b"/>
            <a:pathLst>
              <a:path w="1481" h="7471" extrusionOk="0">
                <a:moveTo>
                  <a:pt x="552" y="0"/>
                </a:moveTo>
                <a:cubicBezTo>
                  <a:pt x="488" y="0"/>
                  <a:pt x="422" y="13"/>
                  <a:pt x="358" y="40"/>
                </a:cubicBezTo>
                <a:cubicBezTo>
                  <a:pt x="112" y="147"/>
                  <a:pt x="0" y="432"/>
                  <a:pt x="107" y="679"/>
                </a:cubicBezTo>
                <a:cubicBezTo>
                  <a:pt x="329" y="1201"/>
                  <a:pt x="508" y="1738"/>
                  <a:pt x="644" y="2285"/>
                </a:cubicBezTo>
                <a:cubicBezTo>
                  <a:pt x="789" y="2846"/>
                  <a:pt x="905" y="3412"/>
                  <a:pt x="992" y="3983"/>
                </a:cubicBezTo>
                <a:cubicBezTo>
                  <a:pt x="1079" y="4558"/>
                  <a:pt x="1137" y="5139"/>
                  <a:pt x="1161" y="5719"/>
                </a:cubicBezTo>
                <a:cubicBezTo>
                  <a:pt x="1195" y="6304"/>
                  <a:pt x="1176" y="6890"/>
                  <a:pt x="1108" y="7470"/>
                </a:cubicBezTo>
                <a:cubicBezTo>
                  <a:pt x="1253" y="6899"/>
                  <a:pt x="1355" y="6314"/>
                  <a:pt x="1403" y="5724"/>
                </a:cubicBezTo>
                <a:cubicBezTo>
                  <a:pt x="1461" y="5129"/>
                  <a:pt x="1481" y="4534"/>
                  <a:pt x="1476" y="3939"/>
                </a:cubicBezTo>
                <a:cubicBezTo>
                  <a:pt x="1466" y="3344"/>
                  <a:pt x="1427" y="2744"/>
                  <a:pt x="1360" y="2149"/>
                </a:cubicBezTo>
                <a:cubicBezTo>
                  <a:pt x="1292" y="1545"/>
                  <a:pt x="1181" y="945"/>
                  <a:pt x="1021" y="355"/>
                </a:cubicBezTo>
                <a:cubicBezTo>
                  <a:pt x="1011" y="331"/>
                  <a:pt x="1006" y="311"/>
                  <a:pt x="997" y="292"/>
                </a:cubicBezTo>
                <a:cubicBezTo>
                  <a:pt x="918" y="109"/>
                  <a:pt x="740" y="0"/>
                  <a:pt x="5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5"/>
          <p:cNvSpPr/>
          <p:nvPr/>
        </p:nvSpPr>
        <p:spPr>
          <a:xfrm>
            <a:off x="4252201" y="3232871"/>
            <a:ext cx="236535" cy="375841"/>
          </a:xfrm>
          <a:custGeom>
            <a:avLst/>
            <a:gdLst/>
            <a:ahLst/>
            <a:cxnLst/>
            <a:rect l="l" t="t" r="r" b="b"/>
            <a:pathLst>
              <a:path w="2197" h="3491" extrusionOk="0">
                <a:moveTo>
                  <a:pt x="468" y="1"/>
                </a:moveTo>
                <a:cubicBezTo>
                  <a:pt x="358" y="1"/>
                  <a:pt x="248" y="43"/>
                  <a:pt x="165" y="129"/>
                </a:cubicBezTo>
                <a:cubicBezTo>
                  <a:pt x="1" y="298"/>
                  <a:pt x="5" y="564"/>
                  <a:pt x="175" y="728"/>
                </a:cubicBezTo>
                <a:cubicBezTo>
                  <a:pt x="591" y="1139"/>
                  <a:pt x="1002" y="1541"/>
                  <a:pt x="1360" y="1986"/>
                </a:cubicBezTo>
                <a:cubicBezTo>
                  <a:pt x="1539" y="2208"/>
                  <a:pt x="1698" y="2445"/>
                  <a:pt x="1843" y="2692"/>
                </a:cubicBezTo>
                <a:cubicBezTo>
                  <a:pt x="1984" y="2949"/>
                  <a:pt x="2105" y="3215"/>
                  <a:pt x="2197" y="3490"/>
                </a:cubicBezTo>
                <a:cubicBezTo>
                  <a:pt x="2172" y="3195"/>
                  <a:pt x="2114" y="2900"/>
                  <a:pt x="2032" y="2615"/>
                </a:cubicBezTo>
                <a:cubicBezTo>
                  <a:pt x="1950" y="2325"/>
                  <a:pt x="1843" y="2039"/>
                  <a:pt x="1718" y="1768"/>
                </a:cubicBezTo>
                <a:cubicBezTo>
                  <a:pt x="1461" y="1217"/>
                  <a:pt x="1142" y="699"/>
                  <a:pt x="833" y="201"/>
                </a:cubicBezTo>
                <a:cubicBezTo>
                  <a:pt x="813" y="172"/>
                  <a:pt x="794" y="148"/>
                  <a:pt x="770" y="124"/>
                </a:cubicBezTo>
                <a:cubicBezTo>
                  <a:pt x="686" y="42"/>
                  <a:pt x="577" y="1"/>
                  <a:pt x="468" y="1"/>
                </a:cubicBezTo>
                <a:close/>
              </a:path>
            </a:pathLst>
          </a:custGeom>
          <a:solidFill>
            <a:srgbClr val="AAB8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5"/>
          <p:cNvSpPr/>
          <p:nvPr/>
        </p:nvSpPr>
        <p:spPr>
          <a:xfrm>
            <a:off x="4677677" y="3127365"/>
            <a:ext cx="127149" cy="409431"/>
          </a:xfrm>
          <a:custGeom>
            <a:avLst/>
            <a:gdLst/>
            <a:ahLst/>
            <a:cxnLst/>
            <a:rect l="l" t="t" r="r" b="b"/>
            <a:pathLst>
              <a:path w="1181" h="3803" extrusionOk="0">
                <a:moveTo>
                  <a:pt x="685" y="1"/>
                </a:moveTo>
                <a:cubicBezTo>
                  <a:pt x="505" y="1"/>
                  <a:pt x="334" y="115"/>
                  <a:pt x="276" y="301"/>
                </a:cubicBezTo>
                <a:lnTo>
                  <a:pt x="276" y="306"/>
                </a:lnTo>
                <a:cubicBezTo>
                  <a:pt x="97" y="881"/>
                  <a:pt x="5" y="1481"/>
                  <a:pt x="0" y="2081"/>
                </a:cubicBezTo>
                <a:cubicBezTo>
                  <a:pt x="0" y="2656"/>
                  <a:pt x="39" y="3232"/>
                  <a:pt x="117" y="3803"/>
                </a:cubicBezTo>
                <a:cubicBezTo>
                  <a:pt x="179" y="3242"/>
                  <a:pt x="276" y="2685"/>
                  <a:pt x="416" y="2139"/>
                </a:cubicBezTo>
                <a:cubicBezTo>
                  <a:pt x="552" y="1616"/>
                  <a:pt x="765" y="1113"/>
                  <a:pt x="1045" y="649"/>
                </a:cubicBezTo>
                <a:cubicBezTo>
                  <a:pt x="1181" y="431"/>
                  <a:pt x="1094" y="146"/>
                  <a:pt x="861" y="40"/>
                </a:cubicBezTo>
                <a:cubicBezTo>
                  <a:pt x="804" y="13"/>
                  <a:pt x="744" y="1"/>
                  <a:pt x="68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 name="Google Shape;22;p45"/>
          <p:cNvGrpSpPr/>
          <p:nvPr/>
        </p:nvGrpSpPr>
        <p:grpSpPr>
          <a:xfrm>
            <a:off x="1784123" y="1348152"/>
            <a:ext cx="514452" cy="550088"/>
            <a:chOff x="2106473" y="1676890"/>
            <a:chExt cx="514452" cy="550088"/>
          </a:xfrm>
        </p:grpSpPr>
        <p:sp>
          <p:nvSpPr>
            <p:cNvPr id="23" name="Google Shape;23;p45"/>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5"/>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 name="Google Shape;25;p45"/>
          <p:cNvGrpSpPr/>
          <p:nvPr/>
        </p:nvGrpSpPr>
        <p:grpSpPr>
          <a:xfrm>
            <a:off x="1574788" y="3260449"/>
            <a:ext cx="5930448" cy="1360830"/>
            <a:chOff x="1626038" y="3260449"/>
            <a:chExt cx="5930448" cy="1360830"/>
          </a:xfrm>
        </p:grpSpPr>
        <p:sp>
          <p:nvSpPr>
            <p:cNvPr id="26" name="Google Shape;26;p45"/>
            <p:cNvSpPr/>
            <p:nvPr/>
          </p:nvSpPr>
          <p:spPr>
            <a:xfrm>
              <a:off x="1749201" y="3677273"/>
              <a:ext cx="2857844" cy="813656"/>
            </a:xfrm>
            <a:custGeom>
              <a:avLst/>
              <a:gdLst/>
              <a:ahLst/>
              <a:cxnLst/>
              <a:rect l="l" t="t" r="r" b="b"/>
              <a:pathLst>
                <a:path w="19862" h="5655" extrusionOk="0">
                  <a:moveTo>
                    <a:pt x="10342" y="0"/>
                  </a:moveTo>
                  <a:cubicBezTo>
                    <a:pt x="6845" y="0"/>
                    <a:pt x="2632" y="759"/>
                    <a:pt x="2632" y="759"/>
                  </a:cubicBezTo>
                  <a:cubicBezTo>
                    <a:pt x="2008" y="2148"/>
                    <a:pt x="726" y="4295"/>
                    <a:pt x="0" y="5655"/>
                  </a:cubicBezTo>
                  <a:cubicBezTo>
                    <a:pt x="3173" y="5200"/>
                    <a:pt x="6438" y="4474"/>
                    <a:pt x="9703" y="4387"/>
                  </a:cubicBezTo>
                  <a:cubicBezTo>
                    <a:pt x="10360" y="4368"/>
                    <a:pt x="11047" y="4356"/>
                    <a:pt x="11752" y="4356"/>
                  </a:cubicBezTo>
                  <a:cubicBezTo>
                    <a:pt x="14458" y="4356"/>
                    <a:pt x="17417" y="4541"/>
                    <a:pt x="19861" y="5263"/>
                  </a:cubicBezTo>
                  <a:cubicBezTo>
                    <a:pt x="19411" y="1272"/>
                    <a:pt x="14095" y="0"/>
                    <a:pt x="10342" y="0"/>
                  </a:cubicBezTo>
                  <a:close/>
                </a:path>
              </a:pathLst>
            </a:custGeom>
            <a:solidFill>
              <a:srgbClr val="FBDD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5"/>
            <p:cNvSpPr/>
            <p:nvPr/>
          </p:nvSpPr>
          <p:spPr>
            <a:xfrm>
              <a:off x="4578209" y="3677273"/>
              <a:ext cx="2858563" cy="813656"/>
            </a:xfrm>
            <a:custGeom>
              <a:avLst/>
              <a:gdLst/>
              <a:ahLst/>
              <a:cxnLst/>
              <a:rect l="l" t="t" r="r" b="b"/>
              <a:pathLst>
                <a:path w="19867" h="5655" extrusionOk="0">
                  <a:moveTo>
                    <a:pt x="9525" y="0"/>
                  </a:moveTo>
                  <a:cubicBezTo>
                    <a:pt x="5771" y="0"/>
                    <a:pt x="456" y="1272"/>
                    <a:pt x="1" y="5263"/>
                  </a:cubicBezTo>
                  <a:cubicBezTo>
                    <a:pt x="2449" y="4541"/>
                    <a:pt x="5409" y="4356"/>
                    <a:pt x="8112" y="4356"/>
                  </a:cubicBezTo>
                  <a:cubicBezTo>
                    <a:pt x="8816" y="4356"/>
                    <a:pt x="9503" y="4368"/>
                    <a:pt x="10159" y="4387"/>
                  </a:cubicBezTo>
                  <a:cubicBezTo>
                    <a:pt x="13424" y="4474"/>
                    <a:pt x="16689" y="5200"/>
                    <a:pt x="19867" y="5655"/>
                  </a:cubicBezTo>
                  <a:cubicBezTo>
                    <a:pt x="19141" y="4295"/>
                    <a:pt x="17854" y="2148"/>
                    <a:pt x="17235" y="759"/>
                  </a:cubicBezTo>
                  <a:cubicBezTo>
                    <a:pt x="17235" y="759"/>
                    <a:pt x="13017" y="0"/>
                    <a:pt x="9525" y="0"/>
                  </a:cubicBezTo>
                  <a:close/>
                </a:path>
              </a:pathLst>
            </a:custGeom>
            <a:solidFill>
              <a:srgbClr val="FBDD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5"/>
            <p:cNvSpPr/>
            <p:nvPr/>
          </p:nvSpPr>
          <p:spPr>
            <a:xfrm>
              <a:off x="2196674" y="3523032"/>
              <a:ext cx="2429067" cy="834950"/>
            </a:xfrm>
            <a:custGeom>
              <a:avLst/>
              <a:gdLst/>
              <a:ahLst/>
              <a:cxnLst/>
              <a:rect l="l" t="t" r="r" b="b"/>
              <a:pathLst>
                <a:path w="16882" h="5803" extrusionOk="0">
                  <a:moveTo>
                    <a:pt x="6208" y="0"/>
                  </a:moveTo>
                  <a:cubicBezTo>
                    <a:pt x="4170" y="0"/>
                    <a:pt x="2130" y="191"/>
                    <a:pt x="363" y="356"/>
                  </a:cubicBezTo>
                  <a:lnTo>
                    <a:pt x="1" y="390"/>
                  </a:lnTo>
                  <a:lnTo>
                    <a:pt x="30" y="690"/>
                  </a:lnTo>
                  <a:lnTo>
                    <a:pt x="392" y="656"/>
                  </a:lnTo>
                  <a:cubicBezTo>
                    <a:pt x="2163" y="492"/>
                    <a:pt x="4198" y="302"/>
                    <a:pt x="6221" y="302"/>
                  </a:cubicBezTo>
                  <a:cubicBezTo>
                    <a:pt x="7530" y="302"/>
                    <a:pt x="8833" y="381"/>
                    <a:pt x="10057" y="598"/>
                  </a:cubicBezTo>
                  <a:cubicBezTo>
                    <a:pt x="13675" y="1236"/>
                    <a:pt x="15813" y="2939"/>
                    <a:pt x="16587" y="5803"/>
                  </a:cubicBezTo>
                  <a:lnTo>
                    <a:pt x="16882" y="5720"/>
                  </a:lnTo>
                  <a:cubicBezTo>
                    <a:pt x="15606" y="1018"/>
                    <a:pt x="10914" y="0"/>
                    <a:pt x="6208" y="0"/>
                  </a:cubicBezTo>
                  <a:close/>
                </a:path>
              </a:pathLst>
            </a:custGeom>
            <a:solidFill>
              <a:srgbClr val="FBDD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5"/>
            <p:cNvSpPr/>
            <p:nvPr/>
          </p:nvSpPr>
          <p:spPr>
            <a:xfrm>
              <a:off x="4584539" y="3462602"/>
              <a:ext cx="2409642" cy="834806"/>
            </a:xfrm>
            <a:custGeom>
              <a:avLst/>
              <a:gdLst/>
              <a:ahLst/>
              <a:cxnLst/>
              <a:rect l="l" t="t" r="r" b="b"/>
              <a:pathLst>
                <a:path w="16747" h="5802" extrusionOk="0">
                  <a:moveTo>
                    <a:pt x="11042" y="0"/>
                  </a:moveTo>
                  <a:cubicBezTo>
                    <a:pt x="6307" y="0"/>
                    <a:pt x="1863" y="1619"/>
                    <a:pt x="0" y="5676"/>
                  </a:cubicBezTo>
                  <a:lnTo>
                    <a:pt x="271" y="5802"/>
                  </a:lnTo>
                  <a:cubicBezTo>
                    <a:pt x="1456" y="3243"/>
                    <a:pt x="3822" y="1487"/>
                    <a:pt x="7121" y="728"/>
                  </a:cubicBezTo>
                  <a:cubicBezTo>
                    <a:pt x="8351" y="447"/>
                    <a:pt x="9686" y="307"/>
                    <a:pt x="11073" y="307"/>
                  </a:cubicBezTo>
                  <a:cubicBezTo>
                    <a:pt x="12887" y="307"/>
                    <a:pt x="14791" y="546"/>
                    <a:pt x="16674" y="1023"/>
                  </a:cubicBezTo>
                  <a:lnTo>
                    <a:pt x="16746" y="733"/>
                  </a:lnTo>
                  <a:cubicBezTo>
                    <a:pt x="14897" y="262"/>
                    <a:pt x="12946" y="0"/>
                    <a:pt x="11042" y="0"/>
                  </a:cubicBezTo>
                  <a:close/>
                </a:path>
              </a:pathLst>
            </a:custGeom>
            <a:solidFill>
              <a:srgbClr val="FBDD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5"/>
            <p:cNvSpPr/>
            <p:nvPr/>
          </p:nvSpPr>
          <p:spPr>
            <a:xfrm>
              <a:off x="4583101" y="3260449"/>
              <a:ext cx="2302448" cy="1015379"/>
            </a:xfrm>
            <a:custGeom>
              <a:avLst/>
              <a:gdLst/>
              <a:ahLst/>
              <a:cxnLst/>
              <a:rect l="l" t="t" r="r" b="b"/>
              <a:pathLst>
                <a:path w="16002" h="7057" extrusionOk="0">
                  <a:moveTo>
                    <a:pt x="12475" y="0"/>
                  </a:moveTo>
                  <a:cubicBezTo>
                    <a:pt x="9605" y="0"/>
                    <a:pt x="6304" y="672"/>
                    <a:pt x="3720" y="2254"/>
                  </a:cubicBezTo>
                  <a:cubicBezTo>
                    <a:pt x="1723" y="3473"/>
                    <a:pt x="436" y="5112"/>
                    <a:pt x="1" y="6989"/>
                  </a:cubicBezTo>
                  <a:lnTo>
                    <a:pt x="296" y="7057"/>
                  </a:lnTo>
                  <a:cubicBezTo>
                    <a:pt x="717" y="5238"/>
                    <a:pt x="1921" y="3705"/>
                    <a:pt x="3875" y="2510"/>
                  </a:cubicBezTo>
                  <a:cubicBezTo>
                    <a:pt x="6410" y="960"/>
                    <a:pt x="9645" y="300"/>
                    <a:pt x="12458" y="300"/>
                  </a:cubicBezTo>
                  <a:cubicBezTo>
                    <a:pt x="13735" y="300"/>
                    <a:pt x="14926" y="436"/>
                    <a:pt x="15924" y="686"/>
                  </a:cubicBezTo>
                  <a:lnTo>
                    <a:pt x="16002" y="391"/>
                  </a:lnTo>
                  <a:cubicBezTo>
                    <a:pt x="14986" y="138"/>
                    <a:pt x="13775" y="0"/>
                    <a:pt x="12475" y="0"/>
                  </a:cubicBezTo>
                  <a:close/>
                </a:path>
              </a:pathLst>
            </a:custGeom>
            <a:solidFill>
              <a:srgbClr val="FBDD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5"/>
            <p:cNvSpPr/>
            <p:nvPr/>
          </p:nvSpPr>
          <p:spPr>
            <a:xfrm>
              <a:off x="2330340" y="3292535"/>
              <a:ext cx="2283599" cy="993077"/>
            </a:xfrm>
            <a:custGeom>
              <a:avLst/>
              <a:gdLst/>
              <a:ahLst/>
              <a:cxnLst/>
              <a:rect l="l" t="t" r="r" b="b"/>
              <a:pathLst>
                <a:path w="15871" h="6902" extrusionOk="0">
                  <a:moveTo>
                    <a:pt x="1708" y="0"/>
                  </a:moveTo>
                  <a:cubicBezTo>
                    <a:pt x="1362" y="0"/>
                    <a:pt x="1034" y="2"/>
                    <a:pt x="726" y="4"/>
                  </a:cubicBezTo>
                  <a:lnTo>
                    <a:pt x="0" y="4"/>
                  </a:lnTo>
                  <a:lnTo>
                    <a:pt x="0" y="304"/>
                  </a:lnTo>
                  <a:lnTo>
                    <a:pt x="726" y="304"/>
                  </a:lnTo>
                  <a:cubicBezTo>
                    <a:pt x="1003" y="303"/>
                    <a:pt x="1297" y="301"/>
                    <a:pt x="1604" y="301"/>
                  </a:cubicBezTo>
                  <a:cubicBezTo>
                    <a:pt x="3907" y="301"/>
                    <a:pt x="6990" y="373"/>
                    <a:pt x="9670" y="1107"/>
                  </a:cubicBezTo>
                  <a:cubicBezTo>
                    <a:pt x="13249" y="2089"/>
                    <a:pt x="15237" y="4038"/>
                    <a:pt x="15571" y="6902"/>
                  </a:cubicBezTo>
                  <a:lnTo>
                    <a:pt x="15871" y="6863"/>
                  </a:lnTo>
                  <a:cubicBezTo>
                    <a:pt x="15517" y="3864"/>
                    <a:pt x="13457" y="1832"/>
                    <a:pt x="9747" y="817"/>
                  </a:cubicBezTo>
                  <a:cubicBezTo>
                    <a:pt x="7071" y="85"/>
                    <a:pt x="4015" y="0"/>
                    <a:pt x="1708" y="0"/>
                  </a:cubicBezTo>
                  <a:close/>
                </a:path>
              </a:pathLst>
            </a:custGeom>
            <a:solidFill>
              <a:srgbClr val="FBDD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5"/>
            <p:cNvSpPr/>
            <p:nvPr/>
          </p:nvSpPr>
          <p:spPr>
            <a:xfrm>
              <a:off x="4799643" y="3903022"/>
              <a:ext cx="2273095" cy="274672"/>
            </a:xfrm>
            <a:custGeom>
              <a:avLst/>
              <a:gdLst/>
              <a:ahLst/>
              <a:cxnLst/>
              <a:rect l="l" t="t" r="r" b="b"/>
              <a:pathLst>
                <a:path w="15798" h="1909" extrusionOk="0">
                  <a:moveTo>
                    <a:pt x="8965" y="0"/>
                  </a:moveTo>
                  <a:cubicBezTo>
                    <a:pt x="8582" y="0"/>
                    <a:pt x="8199" y="9"/>
                    <a:pt x="7817" y="27"/>
                  </a:cubicBezTo>
                  <a:cubicBezTo>
                    <a:pt x="6467" y="90"/>
                    <a:pt x="5127" y="274"/>
                    <a:pt x="3812" y="579"/>
                  </a:cubicBezTo>
                  <a:lnTo>
                    <a:pt x="2835" y="835"/>
                  </a:lnTo>
                  <a:cubicBezTo>
                    <a:pt x="2510" y="932"/>
                    <a:pt x="2186" y="1033"/>
                    <a:pt x="1867" y="1135"/>
                  </a:cubicBezTo>
                  <a:cubicBezTo>
                    <a:pt x="1553" y="1251"/>
                    <a:pt x="1238" y="1372"/>
                    <a:pt x="924" y="1493"/>
                  </a:cubicBezTo>
                  <a:cubicBezTo>
                    <a:pt x="614" y="1628"/>
                    <a:pt x="305" y="1769"/>
                    <a:pt x="0" y="1909"/>
                  </a:cubicBezTo>
                  <a:lnTo>
                    <a:pt x="938" y="1541"/>
                  </a:lnTo>
                  <a:cubicBezTo>
                    <a:pt x="1258" y="1435"/>
                    <a:pt x="1577" y="1324"/>
                    <a:pt x="1896" y="1222"/>
                  </a:cubicBezTo>
                  <a:lnTo>
                    <a:pt x="2864" y="946"/>
                  </a:lnTo>
                  <a:lnTo>
                    <a:pt x="3841" y="714"/>
                  </a:lnTo>
                  <a:cubicBezTo>
                    <a:pt x="5152" y="443"/>
                    <a:pt x="6482" y="274"/>
                    <a:pt x="7822" y="211"/>
                  </a:cubicBezTo>
                  <a:cubicBezTo>
                    <a:pt x="8155" y="197"/>
                    <a:pt x="8489" y="187"/>
                    <a:pt x="8828" y="182"/>
                  </a:cubicBezTo>
                  <a:cubicBezTo>
                    <a:pt x="8894" y="181"/>
                    <a:pt x="8961" y="181"/>
                    <a:pt x="9028" y="181"/>
                  </a:cubicBezTo>
                  <a:cubicBezTo>
                    <a:pt x="9295" y="181"/>
                    <a:pt x="9562" y="187"/>
                    <a:pt x="9829" y="187"/>
                  </a:cubicBezTo>
                  <a:cubicBezTo>
                    <a:pt x="9916" y="187"/>
                    <a:pt x="9998" y="192"/>
                    <a:pt x="10080" y="197"/>
                  </a:cubicBezTo>
                  <a:lnTo>
                    <a:pt x="10332" y="206"/>
                  </a:lnTo>
                  <a:lnTo>
                    <a:pt x="10835" y="230"/>
                  </a:lnTo>
                  <a:cubicBezTo>
                    <a:pt x="10917" y="235"/>
                    <a:pt x="10999" y="240"/>
                    <a:pt x="11087" y="250"/>
                  </a:cubicBezTo>
                  <a:lnTo>
                    <a:pt x="11333" y="269"/>
                  </a:lnTo>
                  <a:lnTo>
                    <a:pt x="11836" y="313"/>
                  </a:lnTo>
                  <a:lnTo>
                    <a:pt x="11962" y="322"/>
                  </a:lnTo>
                  <a:lnTo>
                    <a:pt x="12088" y="337"/>
                  </a:lnTo>
                  <a:lnTo>
                    <a:pt x="12334" y="366"/>
                  </a:lnTo>
                  <a:lnTo>
                    <a:pt x="12833" y="424"/>
                  </a:lnTo>
                  <a:cubicBezTo>
                    <a:pt x="12915" y="434"/>
                    <a:pt x="13002" y="448"/>
                    <a:pt x="13084" y="463"/>
                  </a:cubicBezTo>
                  <a:lnTo>
                    <a:pt x="13331" y="501"/>
                  </a:lnTo>
                  <a:lnTo>
                    <a:pt x="13829" y="583"/>
                  </a:lnTo>
                  <a:cubicBezTo>
                    <a:pt x="13911" y="593"/>
                    <a:pt x="13994" y="613"/>
                    <a:pt x="14076" y="627"/>
                  </a:cubicBezTo>
                  <a:lnTo>
                    <a:pt x="14323" y="675"/>
                  </a:lnTo>
                  <a:lnTo>
                    <a:pt x="14816" y="772"/>
                  </a:lnTo>
                  <a:lnTo>
                    <a:pt x="15798" y="1004"/>
                  </a:lnTo>
                  <a:cubicBezTo>
                    <a:pt x="15479" y="908"/>
                    <a:pt x="15154" y="811"/>
                    <a:pt x="14830" y="724"/>
                  </a:cubicBezTo>
                  <a:lnTo>
                    <a:pt x="14337" y="608"/>
                  </a:lnTo>
                  <a:lnTo>
                    <a:pt x="14090" y="550"/>
                  </a:lnTo>
                  <a:cubicBezTo>
                    <a:pt x="14013" y="525"/>
                    <a:pt x="13931" y="506"/>
                    <a:pt x="13848" y="492"/>
                  </a:cubicBezTo>
                  <a:lnTo>
                    <a:pt x="13350" y="400"/>
                  </a:lnTo>
                  <a:lnTo>
                    <a:pt x="13104" y="351"/>
                  </a:lnTo>
                  <a:cubicBezTo>
                    <a:pt x="13021" y="337"/>
                    <a:pt x="12939" y="322"/>
                    <a:pt x="12852" y="313"/>
                  </a:cubicBezTo>
                  <a:lnTo>
                    <a:pt x="12354" y="235"/>
                  </a:lnTo>
                  <a:lnTo>
                    <a:pt x="12102" y="201"/>
                  </a:lnTo>
                  <a:lnTo>
                    <a:pt x="11977" y="182"/>
                  </a:lnTo>
                  <a:lnTo>
                    <a:pt x="11851" y="168"/>
                  </a:lnTo>
                  <a:cubicBezTo>
                    <a:pt x="10892" y="57"/>
                    <a:pt x="9928" y="0"/>
                    <a:pt x="89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5"/>
            <p:cNvSpPr/>
            <p:nvPr/>
          </p:nvSpPr>
          <p:spPr>
            <a:xfrm>
              <a:off x="5263087" y="4041292"/>
              <a:ext cx="1896692" cy="206040"/>
            </a:xfrm>
            <a:custGeom>
              <a:avLst/>
              <a:gdLst/>
              <a:ahLst/>
              <a:cxnLst/>
              <a:rect l="l" t="t" r="r" b="b"/>
              <a:pathLst>
                <a:path w="13182" h="1432" extrusionOk="0">
                  <a:moveTo>
                    <a:pt x="5860" y="1"/>
                  </a:moveTo>
                  <a:cubicBezTo>
                    <a:pt x="5003" y="1"/>
                    <a:pt x="4149" y="49"/>
                    <a:pt x="3295" y="145"/>
                  </a:cubicBezTo>
                  <a:cubicBezTo>
                    <a:pt x="2182" y="266"/>
                    <a:pt x="1079" y="474"/>
                    <a:pt x="1" y="764"/>
                  </a:cubicBezTo>
                  <a:cubicBezTo>
                    <a:pt x="1094" y="542"/>
                    <a:pt x="2197" y="382"/>
                    <a:pt x="3309" y="285"/>
                  </a:cubicBezTo>
                  <a:lnTo>
                    <a:pt x="4141" y="227"/>
                  </a:lnTo>
                  <a:cubicBezTo>
                    <a:pt x="4422" y="213"/>
                    <a:pt x="4697" y="203"/>
                    <a:pt x="4978" y="193"/>
                  </a:cubicBezTo>
                  <a:cubicBezTo>
                    <a:pt x="5254" y="179"/>
                    <a:pt x="5534" y="184"/>
                    <a:pt x="5810" y="179"/>
                  </a:cubicBezTo>
                  <a:cubicBezTo>
                    <a:pt x="5838" y="178"/>
                    <a:pt x="5866" y="177"/>
                    <a:pt x="5894" y="177"/>
                  </a:cubicBezTo>
                  <a:cubicBezTo>
                    <a:pt x="6006" y="177"/>
                    <a:pt x="6118" y="184"/>
                    <a:pt x="6231" y="184"/>
                  </a:cubicBezTo>
                  <a:lnTo>
                    <a:pt x="6647" y="193"/>
                  </a:lnTo>
                  <a:cubicBezTo>
                    <a:pt x="6787" y="198"/>
                    <a:pt x="6922" y="203"/>
                    <a:pt x="7063" y="213"/>
                  </a:cubicBezTo>
                  <a:lnTo>
                    <a:pt x="7479" y="237"/>
                  </a:lnTo>
                  <a:cubicBezTo>
                    <a:pt x="7551" y="242"/>
                    <a:pt x="7619" y="242"/>
                    <a:pt x="7687" y="251"/>
                  </a:cubicBezTo>
                  <a:lnTo>
                    <a:pt x="7895" y="271"/>
                  </a:lnTo>
                  <a:lnTo>
                    <a:pt x="8311" y="309"/>
                  </a:lnTo>
                  <a:cubicBezTo>
                    <a:pt x="8867" y="363"/>
                    <a:pt x="9418" y="440"/>
                    <a:pt x="9965" y="537"/>
                  </a:cubicBezTo>
                  <a:cubicBezTo>
                    <a:pt x="10033" y="551"/>
                    <a:pt x="10100" y="561"/>
                    <a:pt x="10168" y="571"/>
                  </a:cubicBezTo>
                  <a:lnTo>
                    <a:pt x="10376" y="614"/>
                  </a:lnTo>
                  <a:lnTo>
                    <a:pt x="10782" y="701"/>
                  </a:lnTo>
                  <a:cubicBezTo>
                    <a:pt x="10850" y="721"/>
                    <a:pt x="10918" y="730"/>
                    <a:pt x="10985" y="750"/>
                  </a:cubicBezTo>
                  <a:lnTo>
                    <a:pt x="11189" y="803"/>
                  </a:lnTo>
                  <a:lnTo>
                    <a:pt x="11595" y="904"/>
                  </a:lnTo>
                  <a:cubicBezTo>
                    <a:pt x="11730" y="938"/>
                    <a:pt x="11861" y="982"/>
                    <a:pt x="11992" y="1025"/>
                  </a:cubicBezTo>
                  <a:lnTo>
                    <a:pt x="12393" y="1146"/>
                  </a:lnTo>
                  <a:cubicBezTo>
                    <a:pt x="12461" y="1161"/>
                    <a:pt x="12524" y="1190"/>
                    <a:pt x="12591" y="1214"/>
                  </a:cubicBezTo>
                  <a:lnTo>
                    <a:pt x="12785" y="1286"/>
                  </a:lnTo>
                  <a:lnTo>
                    <a:pt x="13181" y="1432"/>
                  </a:lnTo>
                  <a:cubicBezTo>
                    <a:pt x="12161" y="958"/>
                    <a:pt x="11092" y="614"/>
                    <a:pt x="9989" y="396"/>
                  </a:cubicBezTo>
                  <a:cubicBezTo>
                    <a:pt x="9442" y="280"/>
                    <a:pt x="8886" y="193"/>
                    <a:pt x="8330" y="135"/>
                  </a:cubicBezTo>
                  <a:cubicBezTo>
                    <a:pt x="7774" y="72"/>
                    <a:pt x="7213" y="34"/>
                    <a:pt x="6651" y="14"/>
                  </a:cubicBezTo>
                  <a:cubicBezTo>
                    <a:pt x="6387" y="5"/>
                    <a:pt x="6124" y="1"/>
                    <a:pt x="58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5"/>
            <p:cNvSpPr/>
            <p:nvPr/>
          </p:nvSpPr>
          <p:spPr>
            <a:xfrm>
              <a:off x="2156962" y="3869642"/>
              <a:ext cx="2106189" cy="221147"/>
            </a:xfrm>
            <a:custGeom>
              <a:avLst/>
              <a:gdLst/>
              <a:ahLst/>
              <a:cxnLst/>
              <a:rect l="l" t="t" r="r" b="b"/>
              <a:pathLst>
                <a:path w="14638" h="1537" extrusionOk="0">
                  <a:moveTo>
                    <a:pt x="7751" y="0"/>
                  </a:moveTo>
                  <a:cubicBezTo>
                    <a:pt x="7630" y="0"/>
                    <a:pt x="7508" y="1"/>
                    <a:pt x="7387" y="3"/>
                  </a:cubicBezTo>
                  <a:cubicBezTo>
                    <a:pt x="6139" y="27"/>
                    <a:pt x="4896" y="133"/>
                    <a:pt x="3662" y="317"/>
                  </a:cubicBezTo>
                  <a:cubicBezTo>
                    <a:pt x="2429" y="501"/>
                    <a:pt x="1210" y="743"/>
                    <a:pt x="1" y="1053"/>
                  </a:cubicBezTo>
                  <a:cubicBezTo>
                    <a:pt x="1225" y="815"/>
                    <a:pt x="2448" y="612"/>
                    <a:pt x="3682" y="453"/>
                  </a:cubicBezTo>
                  <a:cubicBezTo>
                    <a:pt x="4296" y="380"/>
                    <a:pt x="4915" y="312"/>
                    <a:pt x="5534" y="269"/>
                  </a:cubicBezTo>
                  <a:cubicBezTo>
                    <a:pt x="6154" y="221"/>
                    <a:pt x="6773" y="187"/>
                    <a:pt x="7392" y="182"/>
                  </a:cubicBezTo>
                  <a:cubicBezTo>
                    <a:pt x="7516" y="180"/>
                    <a:pt x="7639" y="179"/>
                    <a:pt x="7763" y="179"/>
                  </a:cubicBezTo>
                  <a:cubicBezTo>
                    <a:pt x="8259" y="179"/>
                    <a:pt x="8754" y="194"/>
                    <a:pt x="9249" y="225"/>
                  </a:cubicBezTo>
                  <a:cubicBezTo>
                    <a:pt x="9868" y="264"/>
                    <a:pt x="10483" y="332"/>
                    <a:pt x="11092" y="433"/>
                  </a:cubicBezTo>
                  <a:cubicBezTo>
                    <a:pt x="11706" y="535"/>
                    <a:pt x="12311" y="670"/>
                    <a:pt x="12901" y="854"/>
                  </a:cubicBezTo>
                  <a:cubicBezTo>
                    <a:pt x="13496" y="1028"/>
                    <a:pt x="14077" y="1261"/>
                    <a:pt x="14638" y="1536"/>
                  </a:cubicBezTo>
                  <a:cubicBezTo>
                    <a:pt x="14091" y="1227"/>
                    <a:pt x="13525" y="970"/>
                    <a:pt x="12935" y="767"/>
                  </a:cubicBezTo>
                  <a:cubicBezTo>
                    <a:pt x="12340" y="569"/>
                    <a:pt x="11735" y="409"/>
                    <a:pt x="11121" y="293"/>
                  </a:cubicBezTo>
                  <a:cubicBezTo>
                    <a:pt x="10008" y="83"/>
                    <a:pt x="8878" y="0"/>
                    <a:pt x="77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5"/>
            <p:cNvSpPr/>
            <p:nvPr/>
          </p:nvSpPr>
          <p:spPr>
            <a:xfrm>
              <a:off x="1992074" y="4117405"/>
              <a:ext cx="2383887" cy="207910"/>
            </a:xfrm>
            <a:custGeom>
              <a:avLst/>
              <a:gdLst/>
              <a:ahLst/>
              <a:cxnLst/>
              <a:rect l="l" t="t" r="r" b="b"/>
              <a:pathLst>
                <a:path w="16568" h="1445" extrusionOk="0">
                  <a:moveTo>
                    <a:pt x="8922" y="1"/>
                  </a:moveTo>
                  <a:cubicBezTo>
                    <a:pt x="8697" y="1"/>
                    <a:pt x="8472" y="3"/>
                    <a:pt x="8248" y="8"/>
                  </a:cubicBezTo>
                  <a:cubicBezTo>
                    <a:pt x="6840" y="27"/>
                    <a:pt x="5442" y="143"/>
                    <a:pt x="4054" y="356"/>
                  </a:cubicBezTo>
                  <a:cubicBezTo>
                    <a:pt x="3357" y="462"/>
                    <a:pt x="2671" y="598"/>
                    <a:pt x="1989" y="772"/>
                  </a:cubicBezTo>
                  <a:cubicBezTo>
                    <a:pt x="1819" y="820"/>
                    <a:pt x="1650" y="859"/>
                    <a:pt x="1481" y="912"/>
                  </a:cubicBezTo>
                  <a:lnTo>
                    <a:pt x="1229" y="990"/>
                  </a:lnTo>
                  <a:cubicBezTo>
                    <a:pt x="1147" y="1014"/>
                    <a:pt x="1065" y="1043"/>
                    <a:pt x="982" y="1072"/>
                  </a:cubicBezTo>
                  <a:cubicBezTo>
                    <a:pt x="649" y="1178"/>
                    <a:pt x="320" y="1309"/>
                    <a:pt x="0" y="1444"/>
                  </a:cubicBezTo>
                  <a:cubicBezTo>
                    <a:pt x="653" y="1202"/>
                    <a:pt x="1326" y="1004"/>
                    <a:pt x="2008" y="854"/>
                  </a:cubicBezTo>
                  <a:cubicBezTo>
                    <a:pt x="2690" y="704"/>
                    <a:pt x="3377" y="583"/>
                    <a:pt x="4073" y="491"/>
                  </a:cubicBezTo>
                  <a:cubicBezTo>
                    <a:pt x="4765" y="399"/>
                    <a:pt x="5461" y="327"/>
                    <a:pt x="6158" y="279"/>
                  </a:cubicBezTo>
                  <a:cubicBezTo>
                    <a:pt x="6855" y="230"/>
                    <a:pt x="7551" y="196"/>
                    <a:pt x="8248" y="187"/>
                  </a:cubicBezTo>
                  <a:cubicBezTo>
                    <a:pt x="8511" y="181"/>
                    <a:pt x="8775" y="178"/>
                    <a:pt x="9039" y="178"/>
                  </a:cubicBezTo>
                  <a:cubicBezTo>
                    <a:pt x="10173" y="178"/>
                    <a:pt x="11306" y="229"/>
                    <a:pt x="12436" y="327"/>
                  </a:cubicBezTo>
                  <a:cubicBezTo>
                    <a:pt x="13133" y="390"/>
                    <a:pt x="13825" y="472"/>
                    <a:pt x="14516" y="588"/>
                  </a:cubicBezTo>
                  <a:cubicBezTo>
                    <a:pt x="15203" y="699"/>
                    <a:pt x="15890" y="845"/>
                    <a:pt x="16567" y="1023"/>
                  </a:cubicBezTo>
                  <a:cubicBezTo>
                    <a:pt x="15900" y="806"/>
                    <a:pt x="15218" y="632"/>
                    <a:pt x="14531" y="501"/>
                  </a:cubicBezTo>
                  <a:cubicBezTo>
                    <a:pt x="13839" y="370"/>
                    <a:pt x="13148" y="269"/>
                    <a:pt x="12451" y="187"/>
                  </a:cubicBezTo>
                  <a:cubicBezTo>
                    <a:pt x="11750" y="109"/>
                    <a:pt x="11053" y="61"/>
                    <a:pt x="10352" y="27"/>
                  </a:cubicBezTo>
                  <a:cubicBezTo>
                    <a:pt x="9875" y="11"/>
                    <a:pt x="9399" y="1"/>
                    <a:pt x="89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5"/>
            <p:cNvSpPr/>
            <p:nvPr/>
          </p:nvSpPr>
          <p:spPr>
            <a:xfrm>
              <a:off x="2905149" y="3991077"/>
              <a:ext cx="983598" cy="99711"/>
            </a:xfrm>
            <a:custGeom>
              <a:avLst/>
              <a:gdLst/>
              <a:ahLst/>
              <a:cxnLst/>
              <a:rect l="l" t="t" r="r" b="b"/>
              <a:pathLst>
                <a:path w="6836" h="693" extrusionOk="0">
                  <a:moveTo>
                    <a:pt x="2888" y="1"/>
                  </a:moveTo>
                  <a:cubicBezTo>
                    <a:pt x="2498" y="1"/>
                    <a:pt x="2107" y="15"/>
                    <a:pt x="1718" y="44"/>
                  </a:cubicBezTo>
                  <a:cubicBezTo>
                    <a:pt x="1142" y="83"/>
                    <a:pt x="567" y="155"/>
                    <a:pt x="1" y="267"/>
                  </a:cubicBezTo>
                  <a:cubicBezTo>
                    <a:pt x="576" y="228"/>
                    <a:pt x="1152" y="199"/>
                    <a:pt x="1723" y="184"/>
                  </a:cubicBezTo>
                  <a:cubicBezTo>
                    <a:pt x="2013" y="175"/>
                    <a:pt x="2298" y="175"/>
                    <a:pt x="2584" y="175"/>
                  </a:cubicBezTo>
                  <a:lnTo>
                    <a:pt x="3014" y="179"/>
                  </a:lnTo>
                  <a:lnTo>
                    <a:pt x="3445" y="194"/>
                  </a:lnTo>
                  <a:lnTo>
                    <a:pt x="3870" y="213"/>
                  </a:lnTo>
                  <a:lnTo>
                    <a:pt x="4301" y="242"/>
                  </a:lnTo>
                  <a:cubicBezTo>
                    <a:pt x="4441" y="252"/>
                    <a:pt x="4586" y="267"/>
                    <a:pt x="4726" y="281"/>
                  </a:cubicBezTo>
                  <a:cubicBezTo>
                    <a:pt x="4872" y="296"/>
                    <a:pt x="5012" y="320"/>
                    <a:pt x="5152" y="334"/>
                  </a:cubicBezTo>
                  <a:cubicBezTo>
                    <a:pt x="5723" y="407"/>
                    <a:pt x="6284" y="523"/>
                    <a:pt x="6835" y="692"/>
                  </a:cubicBezTo>
                  <a:cubicBezTo>
                    <a:pt x="6303" y="455"/>
                    <a:pt x="5747" y="291"/>
                    <a:pt x="5176" y="194"/>
                  </a:cubicBezTo>
                  <a:cubicBezTo>
                    <a:pt x="4606" y="92"/>
                    <a:pt x="4030" y="30"/>
                    <a:pt x="3449" y="10"/>
                  </a:cubicBezTo>
                  <a:cubicBezTo>
                    <a:pt x="3263" y="4"/>
                    <a:pt x="3075" y="1"/>
                    <a:pt x="28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5"/>
            <p:cNvSpPr/>
            <p:nvPr/>
          </p:nvSpPr>
          <p:spPr>
            <a:xfrm>
              <a:off x="5750271" y="4160857"/>
              <a:ext cx="1017699" cy="87193"/>
            </a:xfrm>
            <a:custGeom>
              <a:avLst/>
              <a:gdLst/>
              <a:ahLst/>
              <a:cxnLst/>
              <a:rect l="l" t="t" r="r" b="b"/>
              <a:pathLst>
                <a:path w="7073" h="606" extrusionOk="0">
                  <a:moveTo>
                    <a:pt x="2221" y="1"/>
                  </a:moveTo>
                  <a:cubicBezTo>
                    <a:pt x="2071" y="6"/>
                    <a:pt x="1921" y="10"/>
                    <a:pt x="1776" y="15"/>
                  </a:cubicBezTo>
                  <a:cubicBezTo>
                    <a:pt x="1181" y="39"/>
                    <a:pt x="586" y="93"/>
                    <a:pt x="0" y="175"/>
                  </a:cubicBezTo>
                  <a:cubicBezTo>
                    <a:pt x="591" y="165"/>
                    <a:pt x="1186" y="160"/>
                    <a:pt x="1776" y="160"/>
                  </a:cubicBezTo>
                  <a:lnTo>
                    <a:pt x="2221" y="165"/>
                  </a:lnTo>
                  <a:lnTo>
                    <a:pt x="2661" y="175"/>
                  </a:lnTo>
                  <a:lnTo>
                    <a:pt x="3106" y="189"/>
                  </a:lnTo>
                  <a:lnTo>
                    <a:pt x="3546" y="209"/>
                  </a:lnTo>
                  <a:lnTo>
                    <a:pt x="3991" y="238"/>
                  </a:lnTo>
                  <a:lnTo>
                    <a:pt x="4431" y="272"/>
                  </a:lnTo>
                  <a:cubicBezTo>
                    <a:pt x="4581" y="286"/>
                    <a:pt x="4726" y="296"/>
                    <a:pt x="4871" y="310"/>
                  </a:cubicBezTo>
                  <a:lnTo>
                    <a:pt x="5312" y="359"/>
                  </a:lnTo>
                  <a:cubicBezTo>
                    <a:pt x="5902" y="422"/>
                    <a:pt x="6487" y="509"/>
                    <a:pt x="7072" y="605"/>
                  </a:cubicBezTo>
                  <a:cubicBezTo>
                    <a:pt x="6501" y="436"/>
                    <a:pt x="5921" y="310"/>
                    <a:pt x="5331" y="218"/>
                  </a:cubicBezTo>
                  <a:cubicBezTo>
                    <a:pt x="5186" y="194"/>
                    <a:pt x="5036" y="170"/>
                    <a:pt x="4891" y="151"/>
                  </a:cubicBezTo>
                  <a:cubicBezTo>
                    <a:pt x="4746" y="131"/>
                    <a:pt x="4596" y="117"/>
                    <a:pt x="4446" y="97"/>
                  </a:cubicBezTo>
                  <a:cubicBezTo>
                    <a:pt x="4301" y="83"/>
                    <a:pt x="4151" y="73"/>
                    <a:pt x="4006" y="59"/>
                  </a:cubicBezTo>
                  <a:lnTo>
                    <a:pt x="3556" y="30"/>
                  </a:lnTo>
                  <a:lnTo>
                    <a:pt x="3111" y="10"/>
                  </a:lnTo>
                  <a:cubicBezTo>
                    <a:pt x="2966" y="6"/>
                    <a:pt x="2816" y="1"/>
                    <a:pt x="26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5"/>
            <p:cNvSpPr/>
            <p:nvPr/>
          </p:nvSpPr>
          <p:spPr>
            <a:xfrm>
              <a:off x="5549844" y="3785040"/>
              <a:ext cx="827627" cy="62157"/>
            </a:xfrm>
            <a:custGeom>
              <a:avLst/>
              <a:gdLst/>
              <a:ahLst/>
              <a:cxnLst/>
              <a:rect l="l" t="t" r="r" b="b"/>
              <a:pathLst>
                <a:path w="5752" h="432" extrusionOk="0">
                  <a:moveTo>
                    <a:pt x="2869" y="1"/>
                  </a:moveTo>
                  <a:lnTo>
                    <a:pt x="2506" y="15"/>
                  </a:lnTo>
                  <a:cubicBezTo>
                    <a:pt x="2385" y="25"/>
                    <a:pt x="2264" y="30"/>
                    <a:pt x="2143" y="39"/>
                  </a:cubicBezTo>
                  <a:lnTo>
                    <a:pt x="1780" y="78"/>
                  </a:lnTo>
                  <a:cubicBezTo>
                    <a:pt x="1659" y="93"/>
                    <a:pt x="1539" y="107"/>
                    <a:pt x="1418" y="127"/>
                  </a:cubicBezTo>
                  <a:cubicBezTo>
                    <a:pt x="939" y="194"/>
                    <a:pt x="465" y="296"/>
                    <a:pt x="0" y="431"/>
                  </a:cubicBezTo>
                  <a:cubicBezTo>
                    <a:pt x="479" y="368"/>
                    <a:pt x="958" y="310"/>
                    <a:pt x="1442" y="267"/>
                  </a:cubicBezTo>
                  <a:lnTo>
                    <a:pt x="1800" y="238"/>
                  </a:lnTo>
                  <a:lnTo>
                    <a:pt x="2158" y="214"/>
                  </a:lnTo>
                  <a:lnTo>
                    <a:pt x="2516" y="194"/>
                  </a:lnTo>
                  <a:lnTo>
                    <a:pt x="2874" y="185"/>
                  </a:lnTo>
                  <a:lnTo>
                    <a:pt x="3232" y="180"/>
                  </a:lnTo>
                  <a:lnTo>
                    <a:pt x="3594" y="180"/>
                  </a:lnTo>
                  <a:lnTo>
                    <a:pt x="3952" y="185"/>
                  </a:lnTo>
                  <a:cubicBezTo>
                    <a:pt x="4068" y="189"/>
                    <a:pt x="4189" y="194"/>
                    <a:pt x="4310" y="194"/>
                  </a:cubicBezTo>
                  <a:cubicBezTo>
                    <a:pt x="4789" y="209"/>
                    <a:pt x="5268" y="233"/>
                    <a:pt x="5752" y="252"/>
                  </a:cubicBezTo>
                  <a:cubicBezTo>
                    <a:pt x="5278" y="160"/>
                    <a:pt x="4799" y="93"/>
                    <a:pt x="4320" y="49"/>
                  </a:cubicBezTo>
                  <a:cubicBezTo>
                    <a:pt x="4199" y="39"/>
                    <a:pt x="4078" y="30"/>
                    <a:pt x="3957" y="25"/>
                  </a:cubicBezTo>
                  <a:lnTo>
                    <a:pt x="3594" y="6"/>
                  </a:lnTo>
                  <a:lnTo>
                    <a:pt x="323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5"/>
            <p:cNvSpPr/>
            <p:nvPr/>
          </p:nvSpPr>
          <p:spPr>
            <a:xfrm>
              <a:off x="2339980" y="3767630"/>
              <a:ext cx="939713" cy="105322"/>
            </a:xfrm>
            <a:custGeom>
              <a:avLst/>
              <a:gdLst/>
              <a:ahLst/>
              <a:cxnLst/>
              <a:rect l="l" t="t" r="r" b="b"/>
              <a:pathLst>
                <a:path w="6531" h="732" extrusionOk="0">
                  <a:moveTo>
                    <a:pt x="5020" y="0"/>
                  </a:moveTo>
                  <a:cubicBezTo>
                    <a:pt x="4974" y="0"/>
                    <a:pt x="4928" y="0"/>
                    <a:pt x="4882" y="1"/>
                  </a:cubicBezTo>
                  <a:cubicBezTo>
                    <a:pt x="4606" y="1"/>
                    <a:pt x="4330" y="15"/>
                    <a:pt x="4054" y="30"/>
                  </a:cubicBezTo>
                  <a:cubicBezTo>
                    <a:pt x="3784" y="40"/>
                    <a:pt x="3508" y="59"/>
                    <a:pt x="3232" y="88"/>
                  </a:cubicBezTo>
                  <a:cubicBezTo>
                    <a:pt x="2956" y="117"/>
                    <a:pt x="2681" y="146"/>
                    <a:pt x="2415" y="189"/>
                  </a:cubicBezTo>
                  <a:cubicBezTo>
                    <a:pt x="2144" y="228"/>
                    <a:pt x="1868" y="272"/>
                    <a:pt x="1597" y="330"/>
                  </a:cubicBezTo>
                  <a:cubicBezTo>
                    <a:pt x="1055" y="431"/>
                    <a:pt x="523" y="567"/>
                    <a:pt x="1" y="731"/>
                  </a:cubicBezTo>
                  <a:cubicBezTo>
                    <a:pt x="543" y="639"/>
                    <a:pt x="1080" y="547"/>
                    <a:pt x="1621" y="465"/>
                  </a:cubicBezTo>
                  <a:lnTo>
                    <a:pt x="2028" y="412"/>
                  </a:lnTo>
                  <a:lnTo>
                    <a:pt x="2434" y="359"/>
                  </a:lnTo>
                  <a:lnTo>
                    <a:pt x="2840" y="310"/>
                  </a:lnTo>
                  <a:cubicBezTo>
                    <a:pt x="2981" y="296"/>
                    <a:pt x="3116" y="281"/>
                    <a:pt x="3251" y="272"/>
                  </a:cubicBezTo>
                  <a:lnTo>
                    <a:pt x="3658" y="233"/>
                  </a:lnTo>
                  <a:lnTo>
                    <a:pt x="4069" y="199"/>
                  </a:lnTo>
                  <a:lnTo>
                    <a:pt x="4475" y="170"/>
                  </a:lnTo>
                  <a:lnTo>
                    <a:pt x="4886" y="146"/>
                  </a:lnTo>
                  <a:cubicBezTo>
                    <a:pt x="5433" y="112"/>
                    <a:pt x="5980" y="93"/>
                    <a:pt x="6531" y="69"/>
                  </a:cubicBezTo>
                  <a:cubicBezTo>
                    <a:pt x="6026" y="24"/>
                    <a:pt x="5525" y="0"/>
                    <a:pt x="50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5"/>
            <p:cNvSpPr/>
            <p:nvPr/>
          </p:nvSpPr>
          <p:spPr>
            <a:xfrm>
              <a:off x="1626038" y="4282005"/>
              <a:ext cx="3042880" cy="325750"/>
            </a:xfrm>
            <a:custGeom>
              <a:avLst/>
              <a:gdLst/>
              <a:ahLst/>
              <a:cxnLst/>
              <a:rect l="l" t="t" r="r" b="b"/>
              <a:pathLst>
                <a:path w="21148" h="2264" extrusionOk="0">
                  <a:moveTo>
                    <a:pt x="12331" y="0"/>
                  </a:moveTo>
                  <a:cubicBezTo>
                    <a:pt x="11829" y="0"/>
                    <a:pt x="11328" y="8"/>
                    <a:pt x="10825" y="25"/>
                  </a:cubicBezTo>
                  <a:cubicBezTo>
                    <a:pt x="9563" y="63"/>
                    <a:pt x="8305" y="160"/>
                    <a:pt x="7048" y="305"/>
                  </a:cubicBezTo>
                  <a:cubicBezTo>
                    <a:pt x="5930" y="441"/>
                    <a:pt x="4813" y="610"/>
                    <a:pt x="3701" y="799"/>
                  </a:cubicBezTo>
                  <a:cubicBezTo>
                    <a:pt x="2714" y="968"/>
                    <a:pt x="1727" y="1152"/>
                    <a:pt x="735" y="1321"/>
                  </a:cubicBezTo>
                  <a:lnTo>
                    <a:pt x="387" y="1379"/>
                  </a:lnTo>
                  <a:cubicBezTo>
                    <a:pt x="155" y="1418"/>
                    <a:pt x="0" y="1722"/>
                    <a:pt x="73" y="1940"/>
                  </a:cubicBezTo>
                  <a:cubicBezTo>
                    <a:pt x="143" y="2155"/>
                    <a:pt x="316" y="2264"/>
                    <a:pt x="521" y="2264"/>
                  </a:cubicBezTo>
                  <a:cubicBezTo>
                    <a:pt x="556" y="2264"/>
                    <a:pt x="592" y="2261"/>
                    <a:pt x="629" y="2254"/>
                  </a:cubicBezTo>
                  <a:lnTo>
                    <a:pt x="629" y="2250"/>
                  </a:lnTo>
                  <a:cubicBezTo>
                    <a:pt x="1606" y="2090"/>
                    <a:pt x="2578" y="1911"/>
                    <a:pt x="3551" y="1737"/>
                  </a:cubicBezTo>
                  <a:cubicBezTo>
                    <a:pt x="4068" y="1650"/>
                    <a:pt x="4586" y="1563"/>
                    <a:pt x="5103" y="1481"/>
                  </a:cubicBezTo>
                  <a:cubicBezTo>
                    <a:pt x="5374" y="1442"/>
                    <a:pt x="5645" y="1398"/>
                    <a:pt x="5916" y="1360"/>
                  </a:cubicBezTo>
                  <a:lnTo>
                    <a:pt x="6105" y="1335"/>
                  </a:lnTo>
                  <a:lnTo>
                    <a:pt x="6206" y="1321"/>
                  </a:lnTo>
                  <a:lnTo>
                    <a:pt x="6237" y="1314"/>
                  </a:lnTo>
                  <a:lnTo>
                    <a:pt x="6237" y="1314"/>
                  </a:lnTo>
                  <a:lnTo>
                    <a:pt x="6656" y="1263"/>
                  </a:lnTo>
                  <a:cubicBezTo>
                    <a:pt x="7865" y="1108"/>
                    <a:pt x="9089" y="1002"/>
                    <a:pt x="10308" y="948"/>
                  </a:cubicBezTo>
                  <a:cubicBezTo>
                    <a:pt x="10967" y="920"/>
                    <a:pt x="11626" y="906"/>
                    <a:pt x="12286" y="906"/>
                  </a:cubicBezTo>
                  <a:cubicBezTo>
                    <a:pt x="13080" y="906"/>
                    <a:pt x="13874" y="926"/>
                    <a:pt x="14666" y="963"/>
                  </a:cubicBezTo>
                  <a:cubicBezTo>
                    <a:pt x="15503" y="1007"/>
                    <a:pt x="16335" y="1065"/>
                    <a:pt x="17167" y="1147"/>
                  </a:cubicBezTo>
                  <a:cubicBezTo>
                    <a:pt x="17612" y="1185"/>
                    <a:pt x="18062" y="1234"/>
                    <a:pt x="18507" y="1287"/>
                  </a:cubicBezTo>
                  <a:cubicBezTo>
                    <a:pt x="18734" y="1316"/>
                    <a:pt x="18957" y="1340"/>
                    <a:pt x="19184" y="1369"/>
                  </a:cubicBezTo>
                  <a:lnTo>
                    <a:pt x="19527" y="1413"/>
                  </a:lnTo>
                  <a:lnTo>
                    <a:pt x="19581" y="1422"/>
                  </a:lnTo>
                  <a:lnTo>
                    <a:pt x="19614" y="1427"/>
                  </a:lnTo>
                  <a:lnTo>
                    <a:pt x="19832" y="1456"/>
                  </a:lnTo>
                  <a:cubicBezTo>
                    <a:pt x="20064" y="1490"/>
                    <a:pt x="20301" y="1524"/>
                    <a:pt x="20538" y="1558"/>
                  </a:cubicBezTo>
                  <a:cubicBezTo>
                    <a:pt x="20575" y="1567"/>
                    <a:pt x="20612" y="1571"/>
                    <a:pt x="20650" y="1571"/>
                  </a:cubicBezTo>
                  <a:cubicBezTo>
                    <a:pt x="20732" y="1571"/>
                    <a:pt x="20814" y="1551"/>
                    <a:pt x="20887" y="1514"/>
                  </a:cubicBezTo>
                  <a:cubicBezTo>
                    <a:pt x="20988" y="1452"/>
                    <a:pt x="21065" y="1355"/>
                    <a:pt x="21094" y="1239"/>
                  </a:cubicBezTo>
                  <a:cubicBezTo>
                    <a:pt x="21148" y="1026"/>
                    <a:pt x="21032" y="721"/>
                    <a:pt x="20780" y="682"/>
                  </a:cubicBezTo>
                  <a:cubicBezTo>
                    <a:pt x="18957" y="412"/>
                    <a:pt x="17128" y="204"/>
                    <a:pt x="15285" y="92"/>
                  </a:cubicBezTo>
                  <a:cubicBezTo>
                    <a:pt x="14301" y="31"/>
                    <a:pt x="13317" y="0"/>
                    <a:pt x="123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5"/>
            <p:cNvSpPr/>
            <p:nvPr/>
          </p:nvSpPr>
          <p:spPr>
            <a:xfrm>
              <a:off x="4519793" y="4281861"/>
              <a:ext cx="3036693" cy="325750"/>
            </a:xfrm>
            <a:custGeom>
              <a:avLst/>
              <a:gdLst/>
              <a:ahLst/>
              <a:cxnLst/>
              <a:rect l="l" t="t" r="r" b="b"/>
              <a:pathLst>
                <a:path w="21105" h="2264" extrusionOk="0">
                  <a:moveTo>
                    <a:pt x="1545" y="1422"/>
                  </a:moveTo>
                  <a:cubicBezTo>
                    <a:pt x="1533" y="1424"/>
                    <a:pt x="1523" y="1425"/>
                    <a:pt x="1523" y="1425"/>
                  </a:cubicBezTo>
                  <a:cubicBezTo>
                    <a:pt x="1524" y="1425"/>
                    <a:pt x="1530" y="1424"/>
                    <a:pt x="1545" y="1422"/>
                  </a:cubicBezTo>
                  <a:close/>
                  <a:moveTo>
                    <a:pt x="8813" y="0"/>
                  </a:moveTo>
                  <a:cubicBezTo>
                    <a:pt x="8018" y="0"/>
                    <a:pt x="7222" y="20"/>
                    <a:pt x="6429" y="59"/>
                  </a:cubicBezTo>
                  <a:cubicBezTo>
                    <a:pt x="4630" y="151"/>
                    <a:pt x="2840" y="335"/>
                    <a:pt x="1060" y="582"/>
                  </a:cubicBezTo>
                  <a:cubicBezTo>
                    <a:pt x="823" y="616"/>
                    <a:pt x="586" y="650"/>
                    <a:pt x="349" y="683"/>
                  </a:cubicBezTo>
                  <a:cubicBezTo>
                    <a:pt x="242" y="698"/>
                    <a:pt x="131" y="804"/>
                    <a:pt x="78" y="891"/>
                  </a:cubicBezTo>
                  <a:cubicBezTo>
                    <a:pt x="15" y="998"/>
                    <a:pt x="1" y="1124"/>
                    <a:pt x="34" y="1240"/>
                  </a:cubicBezTo>
                  <a:cubicBezTo>
                    <a:pt x="106" y="1463"/>
                    <a:pt x="281" y="1565"/>
                    <a:pt x="494" y="1565"/>
                  </a:cubicBezTo>
                  <a:cubicBezTo>
                    <a:pt x="526" y="1565"/>
                    <a:pt x="558" y="1563"/>
                    <a:pt x="591" y="1559"/>
                  </a:cubicBezTo>
                  <a:cubicBezTo>
                    <a:pt x="847" y="1520"/>
                    <a:pt x="1089" y="1486"/>
                    <a:pt x="1336" y="1453"/>
                  </a:cubicBezTo>
                  <a:lnTo>
                    <a:pt x="1490" y="1428"/>
                  </a:lnTo>
                  <a:lnTo>
                    <a:pt x="1568" y="1419"/>
                  </a:lnTo>
                  <a:lnTo>
                    <a:pt x="1568" y="1419"/>
                  </a:lnTo>
                  <a:cubicBezTo>
                    <a:pt x="1559" y="1420"/>
                    <a:pt x="1551" y="1421"/>
                    <a:pt x="1545" y="1422"/>
                  </a:cubicBezTo>
                  <a:lnTo>
                    <a:pt x="1545" y="1422"/>
                  </a:lnTo>
                  <a:cubicBezTo>
                    <a:pt x="1558" y="1420"/>
                    <a:pt x="1574" y="1419"/>
                    <a:pt x="1582" y="1419"/>
                  </a:cubicBezTo>
                  <a:lnTo>
                    <a:pt x="1945" y="1370"/>
                  </a:lnTo>
                  <a:cubicBezTo>
                    <a:pt x="2405" y="1312"/>
                    <a:pt x="2859" y="1259"/>
                    <a:pt x="3319" y="1211"/>
                  </a:cubicBezTo>
                  <a:cubicBezTo>
                    <a:pt x="4170" y="1124"/>
                    <a:pt x="5021" y="1051"/>
                    <a:pt x="5873" y="998"/>
                  </a:cubicBezTo>
                  <a:cubicBezTo>
                    <a:pt x="6852" y="940"/>
                    <a:pt x="7831" y="908"/>
                    <a:pt x="8810" y="908"/>
                  </a:cubicBezTo>
                  <a:cubicBezTo>
                    <a:pt x="9316" y="908"/>
                    <a:pt x="9822" y="917"/>
                    <a:pt x="10328" y="935"/>
                  </a:cubicBezTo>
                  <a:cubicBezTo>
                    <a:pt x="11576" y="974"/>
                    <a:pt x="12819" y="1066"/>
                    <a:pt x="14057" y="1215"/>
                  </a:cubicBezTo>
                  <a:cubicBezTo>
                    <a:pt x="14319" y="1242"/>
                    <a:pt x="14577" y="1277"/>
                    <a:pt x="14839" y="1313"/>
                  </a:cubicBezTo>
                  <a:lnTo>
                    <a:pt x="14839" y="1313"/>
                  </a:lnTo>
                  <a:cubicBezTo>
                    <a:pt x="14849" y="1314"/>
                    <a:pt x="14867" y="1317"/>
                    <a:pt x="14884" y="1319"/>
                  </a:cubicBezTo>
                  <a:lnTo>
                    <a:pt x="14884" y="1319"/>
                  </a:lnTo>
                  <a:cubicBezTo>
                    <a:pt x="14892" y="1320"/>
                    <a:pt x="14900" y="1321"/>
                    <a:pt x="14908" y="1322"/>
                  </a:cubicBezTo>
                  <a:cubicBezTo>
                    <a:pt x="14903" y="1321"/>
                    <a:pt x="14897" y="1320"/>
                    <a:pt x="14892" y="1320"/>
                  </a:cubicBezTo>
                  <a:lnTo>
                    <a:pt x="14892" y="1320"/>
                  </a:lnTo>
                  <a:cubicBezTo>
                    <a:pt x="14905" y="1321"/>
                    <a:pt x="14916" y="1322"/>
                    <a:pt x="14923" y="1322"/>
                  </a:cubicBezTo>
                  <a:lnTo>
                    <a:pt x="15015" y="1332"/>
                  </a:lnTo>
                  <a:lnTo>
                    <a:pt x="15237" y="1365"/>
                  </a:lnTo>
                  <a:cubicBezTo>
                    <a:pt x="15368" y="1385"/>
                    <a:pt x="15503" y="1404"/>
                    <a:pt x="15634" y="1423"/>
                  </a:cubicBezTo>
                  <a:cubicBezTo>
                    <a:pt x="16156" y="1501"/>
                    <a:pt x="16683" y="1588"/>
                    <a:pt x="17206" y="1680"/>
                  </a:cubicBezTo>
                  <a:cubicBezTo>
                    <a:pt x="18188" y="1844"/>
                    <a:pt x="19170" y="2028"/>
                    <a:pt x="20152" y="2197"/>
                  </a:cubicBezTo>
                  <a:cubicBezTo>
                    <a:pt x="20268" y="2217"/>
                    <a:pt x="20384" y="2236"/>
                    <a:pt x="20500" y="2255"/>
                  </a:cubicBezTo>
                  <a:cubicBezTo>
                    <a:pt x="20533" y="2261"/>
                    <a:pt x="20566" y="2264"/>
                    <a:pt x="20600" y="2264"/>
                  </a:cubicBezTo>
                  <a:cubicBezTo>
                    <a:pt x="20803" y="2264"/>
                    <a:pt x="21006" y="2161"/>
                    <a:pt x="21056" y="1941"/>
                  </a:cubicBezTo>
                  <a:cubicBezTo>
                    <a:pt x="21105" y="1723"/>
                    <a:pt x="20988" y="1423"/>
                    <a:pt x="20742" y="1385"/>
                  </a:cubicBezTo>
                  <a:lnTo>
                    <a:pt x="20742" y="1380"/>
                  </a:lnTo>
                  <a:cubicBezTo>
                    <a:pt x="19760" y="1215"/>
                    <a:pt x="18778" y="1032"/>
                    <a:pt x="17796" y="862"/>
                  </a:cubicBezTo>
                  <a:cubicBezTo>
                    <a:pt x="16698" y="669"/>
                    <a:pt x="15600" y="500"/>
                    <a:pt x="14497" y="359"/>
                  </a:cubicBezTo>
                  <a:cubicBezTo>
                    <a:pt x="13269" y="205"/>
                    <a:pt x="12030" y="98"/>
                    <a:pt x="10792" y="40"/>
                  </a:cubicBezTo>
                  <a:cubicBezTo>
                    <a:pt x="10134" y="14"/>
                    <a:pt x="9473" y="0"/>
                    <a:pt x="88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5"/>
            <p:cNvSpPr/>
            <p:nvPr/>
          </p:nvSpPr>
          <p:spPr>
            <a:xfrm>
              <a:off x="4340947" y="4411498"/>
              <a:ext cx="504749" cy="209781"/>
            </a:xfrm>
            <a:custGeom>
              <a:avLst/>
              <a:gdLst/>
              <a:ahLst/>
              <a:cxnLst/>
              <a:rect l="l" t="t" r="r" b="b"/>
              <a:pathLst>
                <a:path w="3508" h="1458" extrusionOk="0">
                  <a:moveTo>
                    <a:pt x="0" y="0"/>
                  </a:moveTo>
                  <a:cubicBezTo>
                    <a:pt x="60" y="950"/>
                    <a:pt x="972" y="1457"/>
                    <a:pt x="1850" y="1457"/>
                  </a:cubicBezTo>
                  <a:cubicBezTo>
                    <a:pt x="2694" y="1457"/>
                    <a:pt x="3507" y="990"/>
                    <a:pt x="35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5"/>
            <p:cNvSpPr/>
            <p:nvPr/>
          </p:nvSpPr>
          <p:spPr>
            <a:xfrm>
              <a:off x="4386126" y="4343298"/>
              <a:ext cx="413669" cy="172083"/>
            </a:xfrm>
            <a:custGeom>
              <a:avLst/>
              <a:gdLst/>
              <a:ahLst/>
              <a:cxnLst/>
              <a:rect l="l" t="t" r="r" b="b"/>
              <a:pathLst>
                <a:path w="2875" h="1196" extrusionOk="0">
                  <a:moveTo>
                    <a:pt x="1" y="0"/>
                  </a:moveTo>
                  <a:cubicBezTo>
                    <a:pt x="50" y="780"/>
                    <a:pt x="797" y="1196"/>
                    <a:pt x="1517" y="1196"/>
                  </a:cubicBezTo>
                  <a:cubicBezTo>
                    <a:pt x="2208" y="1196"/>
                    <a:pt x="2874" y="813"/>
                    <a:pt x="2874" y="0"/>
                  </a:cubicBezTo>
                  <a:close/>
                </a:path>
              </a:pathLst>
            </a:custGeom>
            <a:solidFill>
              <a:srgbClr val="FFE7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 name="Google Shape;44;p45"/>
          <p:cNvGrpSpPr/>
          <p:nvPr/>
        </p:nvGrpSpPr>
        <p:grpSpPr>
          <a:xfrm rot="-1530435" flipH="1">
            <a:off x="2324182" y="2125230"/>
            <a:ext cx="450048" cy="671762"/>
            <a:chOff x="-536575" y="-610175"/>
            <a:chExt cx="256250" cy="382500"/>
          </a:xfrm>
        </p:grpSpPr>
        <p:sp>
          <p:nvSpPr>
            <p:cNvPr id="45" name="Google Shape;45;p45"/>
            <p:cNvSpPr/>
            <p:nvPr/>
          </p:nvSpPr>
          <p:spPr>
            <a:xfrm>
              <a:off x="-536575"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5"/>
            <p:cNvSpPr/>
            <p:nvPr/>
          </p:nvSpPr>
          <p:spPr>
            <a:xfrm>
              <a:off x="-536575"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5"/>
            <p:cNvSpPr/>
            <p:nvPr/>
          </p:nvSpPr>
          <p:spPr>
            <a:xfrm>
              <a:off x="-506700"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5"/>
            <p:cNvSpPr/>
            <p:nvPr/>
          </p:nvSpPr>
          <p:spPr>
            <a:xfrm>
              <a:off x="-506700"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5"/>
            <p:cNvSpPr/>
            <p:nvPr/>
          </p:nvSpPr>
          <p:spPr>
            <a:xfrm>
              <a:off x="-536575"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5"/>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5"/>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5"/>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5"/>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5"/>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5"/>
            <p:cNvSpPr/>
            <p:nvPr/>
          </p:nvSpPr>
          <p:spPr>
            <a:xfrm>
              <a:off x="-450600" y="-513325"/>
              <a:ext cx="85400" cy="285525"/>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5"/>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5"/>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5"/>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 name="Google Shape;59;p45"/>
          <p:cNvGrpSpPr/>
          <p:nvPr/>
        </p:nvGrpSpPr>
        <p:grpSpPr>
          <a:xfrm rot="-2472094">
            <a:off x="6730707" y="1787569"/>
            <a:ext cx="460957" cy="774761"/>
            <a:chOff x="-3487875" y="-1884325"/>
            <a:chExt cx="252400" cy="424225"/>
          </a:xfrm>
        </p:grpSpPr>
        <p:sp>
          <p:nvSpPr>
            <p:cNvPr id="60" name="Google Shape;60;p45"/>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5"/>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5"/>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5"/>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5"/>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5"/>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5"/>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5"/>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5"/>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5"/>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5"/>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5"/>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5"/>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5"/>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5"/>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5"/>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5"/>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5"/>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5"/>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5"/>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5"/>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5"/>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5"/>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5"/>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5"/>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5"/>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5"/>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5"/>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5"/>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5"/>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5"/>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5"/>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5"/>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5"/>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5"/>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5"/>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5"/>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5"/>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5"/>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5"/>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5"/>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5"/>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5"/>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5"/>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5"/>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5"/>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5"/>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5"/>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5"/>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5"/>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5"/>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5"/>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5"/>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5"/>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5"/>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5"/>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5"/>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5"/>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5"/>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5"/>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45"/>
          <p:cNvSpPr txBox="1">
            <a:spLocks noGrp="1"/>
          </p:cNvSpPr>
          <p:nvPr>
            <p:ph type="ctrTitle"/>
          </p:nvPr>
        </p:nvSpPr>
        <p:spPr>
          <a:xfrm>
            <a:off x="2410800" y="349663"/>
            <a:ext cx="4322400" cy="172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atin typeface="Playfair Display"/>
                <a:ea typeface="Playfair Display"/>
                <a:cs typeface="Playfair Display"/>
                <a:sym typeface="Playfair Displ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1" name="Google Shape;121;p45"/>
          <p:cNvSpPr txBox="1">
            <a:spLocks noGrp="1"/>
          </p:cNvSpPr>
          <p:nvPr>
            <p:ph type="subTitle" idx="1"/>
          </p:nvPr>
        </p:nvSpPr>
        <p:spPr>
          <a:xfrm>
            <a:off x="2855200" y="2104138"/>
            <a:ext cx="3433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8"/>
        <p:cNvGrpSpPr/>
        <p:nvPr/>
      </p:nvGrpSpPr>
      <p:grpSpPr>
        <a:xfrm>
          <a:off x="0" y="0"/>
          <a:ext cx="0" cy="0"/>
          <a:chOff x="0" y="0"/>
          <a:chExt cx="0" cy="0"/>
        </a:xfrm>
      </p:grpSpPr>
      <p:sp>
        <p:nvSpPr>
          <p:cNvPr id="769" name="Google Shape;769;p54"/>
          <p:cNvSpPr/>
          <p:nvPr/>
        </p:nvSpPr>
        <p:spPr>
          <a:xfrm>
            <a:off x="161349" y="4442500"/>
            <a:ext cx="8831812"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54"/>
          <p:cNvSpPr/>
          <p:nvPr/>
        </p:nvSpPr>
        <p:spPr>
          <a:xfrm rot="4899403">
            <a:off x="4659163" y="-557358"/>
            <a:ext cx="3552976" cy="4975386"/>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71" name="Google Shape;771;p54"/>
          <p:cNvGrpSpPr/>
          <p:nvPr/>
        </p:nvGrpSpPr>
        <p:grpSpPr>
          <a:xfrm flipH="1">
            <a:off x="4681111" y="3129000"/>
            <a:ext cx="3814539" cy="1434617"/>
            <a:chOff x="2635661" y="3129000"/>
            <a:chExt cx="3814539" cy="1434617"/>
          </a:xfrm>
        </p:grpSpPr>
        <p:grpSp>
          <p:nvGrpSpPr>
            <p:cNvPr id="772" name="Google Shape;772;p54"/>
            <p:cNvGrpSpPr/>
            <p:nvPr/>
          </p:nvGrpSpPr>
          <p:grpSpPr>
            <a:xfrm>
              <a:off x="2635661" y="3129000"/>
              <a:ext cx="3814539" cy="1434617"/>
              <a:chOff x="970519" y="3147757"/>
              <a:chExt cx="3778642" cy="1421117"/>
            </a:xfrm>
          </p:grpSpPr>
          <p:sp>
            <p:nvSpPr>
              <p:cNvPr id="773" name="Google Shape;773;p54"/>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54"/>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54"/>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54"/>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54"/>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54"/>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54"/>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54"/>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54"/>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54"/>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54"/>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54"/>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5" name="Google Shape;785;p54"/>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54"/>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7" name="Google Shape;787;p54"/>
          <p:cNvGrpSpPr/>
          <p:nvPr/>
        </p:nvGrpSpPr>
        <p:grpSpPr>
          <a:xfrm>
            <a:off x="724423" y="1273525"/>
            <a:ext cx="2739145" cy="3253235"/>
            <a:chOff x="-2819875" y="-1836800"/>
            <a:chExt cx="314425" cy="373450"/>
          </a:xfrm>
        </p:grpSpPr>
        <p:sp>
          <p:nvSpPr>
            <p:cNvPr id="788" name="Google Shape;788;p54"/>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54"/>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54"/>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4"/>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4"/>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4"/>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4"/>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4"/>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4"/>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4"/>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54"/>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4"/>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54"/>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1" name="Google Shape;801;p54"/>
          <p:cNvGrpSpPr/>
          <p:nvPr/>
        </p:nvGrpSpPr>
        <p:grpSpPr>
          <a:xfrm>
            <a:off x="2879118" y="3332904"/>
            <a:ext cx="1292663" cy="1305514"/>
            <a:chOff x="1664401" y="4110000"/>
            <a:chExt cx="523049" cy="528249"/>
          </a:xfrm>
        </p:grpSpPr>
        <p:sp>
          <p:nvSpPr>
            <p:cNvPr id="802" name="Google Shape;802;p54"/>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54"/>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54"/>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54"/>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54"/>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4"/>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8" name="Google Shape;808;p54"/>
          <p:cNvSpPr/>
          <p:nvPr/>
        </p:nvSpPr>
        <p:spPr>
          <a:xfrm>
            <a:off x="4393021" y="1005736"/>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4"/>
          <p:cNvSpPr/>
          <p:nvPr/>
        </p:nvSpPr>
        <p:spPr>
          <a:xfrm>
            <a:off x="4638533" y="54480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4"/>
          <p:cNvSpPr/>
          <p:nvPr/>
        </p:nvSpPr>
        <p:spPr>
          <a:xfrm rot="-704494">
            <a:off x="8349075" y="1413584"/>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4"/>
          <p:cNvSpPr/>
          <p:nvPr/>
        </p:nvSpPr>
        <p:spPr>
          <a:xfrm rot="-704494">
            <a:off x="8567012" y="17478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54"/>
          <p:cNvSpPr/>
          <p:nvPr/>
        </p:nvSpPr>
        <p:spPr>
          <a:xfrm rot="1240352">
            <a:off x="3884122" y="1388488"/>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54"/>
          <p:cNvSpPr/>
          <p:nvPr/>
        </p:nvSpPr>
        <p:spPr>
          <a:xfrm rot="1240352">
            <a:off x="3859000" y="1786756"/>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54"/>
          <p:cNvSpPr/>
          <p:nvPr/>
        </p:nvSpPr>
        <p:spPr>
          <a:xfrm>
            <a:off x="4226976" y="5400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4"/>
          <p:cNvSpPr/>
          <p:nvPr/>
        </p:nvSpPr>
        <p:spPr>
          <a:xfrm>
            <a:off x="8365976" y="8720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54"/>
          <p:cNvSpPr/>
          <p:nvPr/>
        </p:nvSpPr>
        <p:spPr>
          <a:xfrm>
            <a:off x="8067194" y="807441"/>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54"/>
          <p:cNvSpPr/>
          <p:nvPr/>
        </p:nvSpPr>
        <p:spPr>
          <a:xfrm>
            <a:off x="629274" y="866979"/>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54"/>
          <p:cNvSpPr/>
          <p:nvPr/>
        </p:nvSpPr>
        <p:spPr>
          <a:xfrm>
            <a:off x="973708" y="766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54"/>
          <p:cNvSpPr/>
          <p:nvPr/>
        </p:nvSpPr>
        <p:spPr>
          <a:xfrm>
            <a:off x="788551" y="4987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54"/>
          <p:cNvSpPr txBox="1">
            <a:spLocks noGrp="1"/>
          </p:cNvSpPr>
          <p:nvPr>
            <p:ph type="title" hasCustomPrompt="1"/>
          </p:nvPr>
        </p:nvSpPr>
        <p:spPr>
          <a:xfrm>
            <a:off x="4884261" y="853325"/>
            <a:ext cx="3509100" cy="1080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000"/>
              <a:buNone/>
              <a:defRPr sz="6000">
                <a:latin typeface="Playfair Display"/>
                <a:ea typeface="Playfair Display"/>
                <a:cs typeface="Playfair Display"/>
                <a:sym typeface="Playfair Display"/>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r>
              <a:t>xx%</a:t>
            </a:r>
          </a:p>
        </p:txBody>
      </p:sp>
      <p:sp>
        <p:nvSpPr>
          <p:cNvPr id="821" name="Google Shape;821;p54"/>
          <p:cNvSpPr txBox="1">
            <a:spLocks noGrp="1"/>
          </p:cNvSpPr>
          <p:nvPr>
            <p:ph type="title" idx="2"/>
          </p:nvPr>
        </p:nvSpPr>
        <p:spPr>
          <a:xfrm>
            <a:off x="4884238" y="2004438"/>
            <a:ext cx="35091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000"/>
              <a:buNone/>
              <a:defRPr sz="2000">
                <a:latin typeface="Lato"/>
                <a:ea typeface="Lato"/>
                <a:cs typeface="Lato"/>
                <a:sym typeface="Lato"/>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ullet point list">
  <p:cSld name="BLANK_1_2_1">
    <p:spTree>
      <p:nvGrpSpPr>
        <p:cNvPr id="1" name="Shape 822"/>
        <p:cNvGrpSpPr/>
        <p:nvPr/>
      </p:nvGrpSpPr>
      <p:grpSpPr>
        <a:xfrm>
          <a:off x="0" y="0"/>
          <a:ext cx="0" cy="0"/>
          <a:chOff x="0" y="0"/>
          <a:chExt cx="0" cy="0"/>
        </a:xfrm>
      </p:grpSpPr>
      <p:sp>
        <p:nvSpPr>
          <p:cNvPr id="823" name="Google Shape;823;p55"/>
          <p:cNvSpPr/>
          <p:nvPr/>
        </p:nvSpPr>
        <p:spPr>
          <a:xfrm rot="-1512396">
            <a:off x="3972781" y="3426"/>
            <a:ext cx="5015163" cy="4546671"/>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55"/>
          <p:cNvSpPr/>
          <p:nvPr/>
        </p:nvSpPr>
        <p:spPr>
          <a:xfrm>
            <a:off x="172437" y="4405475"/>
            <a:ext cx="8609302" cy="326800"/>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5" name="Google Shape;825;p55"/>
          <p:cNvGrpSpPr/>
          <p:nvPr/>
        </p:nvGrpSpPr>
        <p:grpSpPr>
          <a:xfrm>
            <a:off x="4654391" y="4150688"/>
            <a:ext cx="3487668" cy="412931"/>
            <a:chOff x="4654391" y="4053213"/>
            <a:chExt cx="3487668" cy="412931"/>
          </a:xfrm>
        </p:grpSpPr>
        <p:grpSp>
          <p:nvGrpSpPr>
            <p:cNvPr id="826" name="Google Shape;826;p55"/>
            <p:cNvGrpSpPr/>
            <p:nvPr/>
          </p:nvGrpSpPr>
          <p:grpSpPr>
            <a:xfrm>
              <a:off x="4654400" y="4053213"/>
              <a:ext cx="3487659" cy="409500"/>
              <a:chOff x="4546075" y="5025463"/>
              <a:chExt cx="3487659" cy="409500"/>
            </a:xfrm>
          </p:grpSpPr>
          <p:sp>
            <p:nvSpPr>
              <p:cNvPr id="827" name="Google Shape;827;p55"/>
              <p:cNvSpPr/>
              <p:nvPr/>
            </p:nvSpPr>
            <p:spPr>
              <a:xfrm>
                <a:off x="6205070" y="5025497"/>
                <a:ext cx="1828664" cy="409432"/>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55"/>
              <p:cNvSpPr/>
              <p:nvPr/>
            </p:nvSpPr>
            <p:spPr>
              <a:xfrm>
                <a:off x="4546075" y="5025463"/>
                <a:ext cx="1872600" cy="409500"/>
              </a:xfrm>
              <a:prstGeom prst="rect">
                <a:avLst/>
              </a:pr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9" name="Google Shape;829;p55"/>
            <p:cNvGrpSpPr/>
            <p:nvPr/>
          </p:nvGrpSpPr>
          <p:grpSpPr>
            <a:xfrm>
              <a:off x="4654391" y="4053222"/>
              <a:ext cx="1608533" cy="412922"/>
              <a:chOff x="-2801250" y="-1836800"/>
              <a:chExt cx="276575" cy="71000"/>
            </a:xfrm>
          </p:grpSpPr>
          <p:sp>
            <p:nvSpPr>
              <p:cNvPr id="830" name="Google Shape;830;p55"/>
              <p:cNvSpPr/>
              <p:nvPr/>
            </p:nvSpPr>
            <p:spPr>
              <a:xfrm>
                <a:off x="-2587825" y="-1836799"/>
                <a:ext cx="20225" cy="7041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55"/>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55"/>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55"/>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55"/>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5" name="Google Shape;835;p55"/>
            <p:cNvGrpSpPr/>
            <p:nvPr/>
          </p:nvGrpSpPr>
          <p:grpSpPr>
            <a:xfrm>
              <a:off x="6547960" y="4053222"/>
              <a:ext cx="1109238" cy="412922"/>
              <a:chOff x="-2715400" y="-1836800"/>
              <a:chExt cx="190725" cy="71000"/>
            </a:xfrm>
          </p:grpSpPr>
          <p:sp>
            <p:nvSpPr>
              <p:cNvPr id="836" name="Google Shape;836;p55"/>
              <p:cNvSpPr/>
              <p:nvPr/>
            </p:nvSpPr>
            <p:spPr>
              <a:xfrm>
                <a:off x="-2587825" y="-1836799"/>
                <a:ext cx="20225" cy="7041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55"/>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55"/>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39" name="Google Shape;839;p55"/>
          <p:cNvSpPr txBox="1">
            <a:spLocks noGrp="1"/>
          </p:cNvSpPr>
          <p:nvPr>
            <p:ph type="title"/>
          </p:nvPr>
        </p:nvSpPr>
        <p:spPr>
          <a:xfrm>
            <a:off x="4786125" y="750388"/>
            <a:ext cx="3699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1pPr>
            <a:lvl2pPr lvl="1" algn="ctr">
              <a:lnSpc>
                <a:spcPct val="100000"/>
              </a:lnSpc>
              <a:spcBef>
                <a:spcPts val="0"/>
              </a:spcBef>
              <a:spcAft>
                <a:spcPts val="0"/>
              </a:spcAft>
              <a:buSzPts val="3000"/>
              <a:buFont typeface="Playfair Display"/>
              <a:buNone/>
              <a:defRPr b="1">
                <a:latin typeface="Playfair Display"/>
                <a:ea typeface="Playfair Display"/>
                <a:cs typeface="Playfair Display"/>
                <a:sym typeface="Playfair Display"/>
              </a:defRPr>
            </a:lvl2pPr>
            <a:lvl3pPr lvl="2" algn="ctr">
              <a:lnSpc>
                <a:spcPct val="100000"/>
              </a:lnSpc>
              <a:spcBef>
                <a:spcPts val="0"/>
              </a:spcBef>
              <a:spcAft>
                <a:spcPts val="0"/>
              </a:spcAft>
              <a:buSzPts val="3000"/>
              <a:buFont typeface="Playfair Display"/>
              <a:buNone/>
              <a:defRPr b="1">
                <a:latin typeface="Playfair Display"/>
                <a:ea typeface="Playfair Display"/>
                <a:cs typeface="Playfair Display"/>
                <a:sym typeface="Playfair Display"/>
              </a:defRPr>
            </a:lvl3pPr>
            <a:lvl4pPr lvl="3" algn="ctr">
              <a:lnSpc>
                <a:spcPct val="100000"/>
              </a:lnSpc>
              <a:spcBef>
                <a:spcPts val="0"/>
              </a:spcBef>
              <a:spcAft>
                <a:spcPts val="0"/>
              </a:spcAft>
              <a:buSzPts val="3000"/>
              <a:buFont typeface="Playfair Display"/>
              <a:buNone/>
              <a:defRPr b="1">
                <a:latin typeface="Playfair Display"/>
                <a:ea typeface="Playfair Display"/>
                <a:cs typeface="Playfair Display"/>
                <a:sym typeface="Playfair Display"/>
              </a:defRPr>
            </a:lvl4pPr>
            <a:lvl5pPr lvl="4" algn="ctr">
              <a:lnSpc>
                <a:spcPct val="100000"/>
              </a:lnSpc>
              <a:spcBef>
                <a:spcPts val="0"/>
              </a:spcBef>
              <a:spcAft>
                <a:spcPts val="0"/>
              </a:spcAft>
              <a:buSzPts val="3000"/>
              <a:buFont typeface="Playfair Display"/>
              <a:buNone/>
              <a:defRPr b="1">
                <a:latin typeface="Playfair Display"/>
                <a:ea typeface="Playfair Display"/>
                <a:cs typeface="Playfair Display"/>
                <a:sym typeface="Playfair Display"/>
              </a:defRPr>
            </a:lvl5pPr>
            <a:lvl6pPr lvl="5" algn="ctr">
              <a:lnSpc>
                <a:spcPct val="100000"/>
              </a:lnSpc>
              <a:spcBef>
                <a:spcPts val="0"/>
              </a:spcBef>
              <a:spcAft>
                <a:spcPts val="0"/>
              </a:spcAft>
              <a:buSzPts val="3000"/>
              <a:buFont typeface="Playfair Display"/>
              <a:buNone/>
              <a:defRPr b="1">
                <a:latin typeface="Playfair Display"/>
                <a:ea typeface="Playfair Display"/>
                <a:cs typeface="Playfair Display"/>
                <a:sym typeface="Playfair Display"/>
              </a:defRPr>
            </a:lvl6pPr>
            <a:lvl7pPr lvl="6" algn="ctr">
              <a:lnSpc>
                <a:spcPct val="100000"/>
              </a:lnSpc>
              <a:spcBef>
                <a:spcPts val="0"/>
              </a:spcBef>
              <a:spcAft>
                <a:spcPts val="0"/>
              </a:spcAft>
              <a:buSzPts val="3000"/>
              <a:buFont typeface="Playfair Display"/>
              <a:buNone/>
              <a:defRPr b="1">
                <a:latin typeface="Playfair Display"/>
                <a:ea typeface="Playfair Display"/>
                <a:cs typeface="Playfair Display"/>
                <a:sym typeface="Playfair Display"/>
              </a:defRPr>
            </a:lvl7pPr>
            <a:lvl8pPr lvl="7" algn="ctr">
              <a:lnSpc>
                <a:spcPct val="100000"/>
              </a:lnSpc>
              <a:spcBef>
                <a:spcPts val="0"/>
              </a:spcBef>
              <a:spcAft>
                <a:spcPts val="0"/>
              </a:spcAft>
              <a:buSzPts val="3000"/>
              <a:buFont typeface="Playfair Display"/>
              <a:buNone/>
              <a:defRPr b="1">
                <a:latin typeface="Playfair Display"/>
                <a:ea typeface="Playfair Display"/>
                <a:cs typeface="Playfair Display"/>
                <a:sym typeface="Playfair Display"/>
              </a:defRPr>
            </a:lvl8pPr>
            <a:lvl9pPr lvl="8" algn="ctr">
              <a:lnSpc>
                <a:spcPct val="100000"/>
              </a:lnSpc>
              <a:spcBef>
                <a:spcPts val="0"/>
              </a:spcBef>
              <a:spcAft>
                <a:spcPts val="0"/>
              </a:spcAft>
              <a:buSzPts val="3000"/>
              <a:buFont typeface="Playfair Display"/>
              <a:buNone/>
              <a:defRPr b="1">
                <a:latin typeface="Playfair Display"/>
                <a:ea typeface="Playfair Display"/>
                <a:cs typeface="Playfair Display"/>
                <a:sym typeface="Playfair Display"/>
              </a:defRPr>
            </a:lvl9pPr>
          </a:lstStyle>
          <a:p>
            <a:endParaRPr/>
          </a:p>
        </p:txBody>
      </p:sp>
      <p:sp>
        <p:nvSpPr>
          <p:cNvPr id="840" name="Google Shape;840;p55"/>
          <p:cNvSpPr txBox="1">
            <a:spLocks noGrp="1"/>
          </p:cNvSpPr>
          <p:nvPr>
            <p:ph type="body" idx="1"/>
          </p:nvPr>
        </p:nvSpPr>
        <p:spPr>
          <a:xfrm>
            <a:off x="4789950" y="1313725"/>
            <a:ext cx="3846000" cy="2489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SzPts val="1600"/>
              <a:buFont typeface="Montserrat"/>
              <a:buChar char="●"/>
              <a:defRPr/>
            </a:lvl1pPr>
            <a:lvl2pPr marL="914400" lvl="1" indent="-330200" algn="l">
              <a:lnSpc>
                <a:spcPct val="100000"/>
              </a:lnSpc>
              <a:spcBef>
                <a:spcPts val="1600"/>
              </a:spcBef>
              <a:spcAft>
                <a:spcPts val="0"/>
              </a:spcAft>
              <a:buSzPts val="1600"/>
              <a:buFont typeface="Montserrat"/>
              <a:buChar char="○"/>
              <a:defRPr sz="1200"/>
            </a:lvl2pPr>
            <a:lvl3pPr marL="1371600" lvl="2" indent="-330200" algn="l">
              <a:lnSpc>
                <a:spcPct val="115000"/>
              </a:lnSpc>
              <a:spcBef>
                <a:spcPts val="1600"/>
              </a:spcBef>
              <a:spcAft>
                <a:spcPts val="0"/>
              </a:spcAft>
              <a:buSzPts val="1600"/>
              <a:buFont typeface="Montserrat"/>
              <a:buChar char="■"/>
              <a:defRPr/>
            </a:lvl3pPr>
            <a:lvl4pPr marL="1828800" lvl="3" indent="-330200" algn="l">
              <a:lnSpc>
                <a:spcPct val="115000"/>
              </a:lnSpc>
              <a:spcBef>
                <a:spcPts val="1600"/>
              </a:spcBef>
              <a:spcAft>
                <a:spcPts val="0"/>
              </a:spcAft>
              <a:buSzPts val="1600"/>
              <a:buFont typeface="Montserrat"/>
              <a:buChar char="●"/>
              <a:defRPr/>
            </a:lvl4pPr>
            <a:lvl5pPr marL="2286000" lvl="4" indent="-330200" algn="l">
              <a:lnSpc>
                <a:spcPct val="115000"/>
              </a:lnSpc>
              <a:spcBef>
                <a:spcPts val="1600"/>
              </a:spcBef>
              <a:spcAft>
                <a:spcPts val="0"/>
              </a:spcAft>
              <a:buSzPts val="1600"/>
              <a:buFont typeface="Montserrat"/>
              <a:buChar char="○"/>
              <a:defRPr/>
            </a:lvl5pPr>
            <a:lvl6pPr marL="2743200" lvl="5" indent="-330200" algn="l">
              <a:lnSpc>
                <a:spcPct val="115000"/>
              </a:lnSpc>
              <a:spcBef>
                <a:spcPts val="1600"/>
              </a:spcBef>
              <a:spcAft>
                <a:spcPts val="0"/>
              </a:spcAft>
              <a:buSzPts val="1600"/>
              <a:buFont typeface="Montserrat"/>
              <a:buChar char="■"/>
              <a:defRPr/>
            </a:lvl6pPr>
            <a:lvl7pPr marL="3200400" lvl="6" indent="-330200" algn="l">
              <a:lnSpc>
                <a:spcPct val="115000"/>
              </a:lnSpc>
              <a:spcBef>
                <a:spcPts val="1600"/>
              </a:spcBef>
              <a:spcAft>
                <a:spcPts val="0"/>
              </a:spcAft>
              <a:buSzPts val="1600"/>
              <a:buFont typeface="Montserrat"/>
              <a:buChar char="●"/>
              <a:defRPr/>
            </a:lvl7pPr>
            <a:lvl8pPr marL="3657600" lvl="7" indent="-330200" algn="l">
              <a:lnSpc>
                <a:spcPct val="115000"/>
              </a:lnSpc>
              <a:spcBef>
                <a:spcPts val="1600"/>
              </a:spcBef>
              <a:spcAft>
                <a:spcPts val="0"/>
              </a:spcAft>
              <a:buSzPts val="1600"/>
              <a:buFont typeface="Montserrat"/>
              <a:buChar char="○"/>
              <a:defRPr/>
            </a:lvl8pPr>
            <a:lvl9pPr marL="4114800" lvl="8" indent="-330200" algn="l">
              <a:lnSpc>
                <a:spcPct val="115000"/>
              </a:lnSpc>
              <a:spcBef>
                <a:spcPts val="1600"/>
              </a:spcBef>
              <a:spcAft>
                <a:spcPts val="1600"/>
              </a:spcAft>
              <a:buSzPts val="1600"/>
              <a:buFont typeface="Montserrat"/>
              <a:buChar char="■"/>
              <a:defRPr/>
            </a:lvl9pPr>
          </a:lstStyle>
          <a:p>
            <a:endParaRPr/>
          </a:p>
        </p:txBody>
      </p:sp>
      <p:grpSp>
        <p:nvGrpSpPr>
          <p:cNvPr id="841" name="Google Shape;841;p55"/>
          <p:cNvGrpSpPr/>
          <p:nvPr/>
        </p:nvGrpSpPr>
        <p:grpSpPr>
          <a:xfrm>
            <a:off x="2584032" y="1562877"/>
            <a:ext cx="1785351" cy="3000756"/>
            <a:chOff x="-3487875" y="-1884325"/>
            <a:chExt cx="252400" cy="424225"/>
          </a:xfrm>
        </p:grpSpPr>
        <p:sp>
          <p:nvSpPr>
            <p:cNvPr id="842" name="Google Shape;842;p55"/>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55"/>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55"/>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55"/>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55"/>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55"/>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55"/>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55"/>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55"/>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55"/>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55"/>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55"/>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55"/>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55"/>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55"/>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55"/>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55"/>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55"/>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55"/>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55"/>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55"/>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55"/>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55"/>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55"/>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55"/>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55"/>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55"/>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55"/>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55"/>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55"/>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55"/>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55"/>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55"/>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55"/>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55"/>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55"/>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55"/>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55"/>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55"/>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55"/>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55"/>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55"/>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55"/>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55"/>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55"/>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55"/>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55"/>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55"/>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55"/>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55"/>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55"/>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55"/>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55"/>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55"/>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55"/>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55"/>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55"/>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55"/>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55"/>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55"/>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2" name="Google Shape;902;p55"/>
          <p:cNvGrpSpPr/>
          <p:nvPr/>
        </p:nvGrpSpPr>
        <p:grpSpPr>
          <a:xfrm>
            <a:off x="724434" y="635000"/>
            <a:ext cx="1326314" cy="3958085"/>
            <a:chOff x="7462859" y="635000"/>
            <a:chExt cx="1326314" cy="3958085"/>
          </a:xfrm>
        </p:grpSpPr>
        <p:grpSp>
          <p:nvGrpSpPr>
            <p:cNvPr id="903" name="Google Shape;903;p55"/>
            <p:cNvGrpSpPr/>
            <p:nvPr/>
          </p:nvGrpSpPr>
          <p:grpSpPr>
            <a:xfrm>
              <a:off x="7462859" y="635000"/>
              <a:ext cx="1326314" cy="3958085"/>
              <a:chOff x="-2405225" y="-1911776"/>
              <a:chExt cx="160150" cy="477926"/>
            </a:xfrm>
          </p:grpSpPr>
          <p:sp>
            <p:nvSpPr>
              <p:cNvPr id="904" name="Google Shape;904;p55"/>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55"/>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55"/>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55"/>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55"/>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55"/>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55"/>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55"/>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55"/>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55"/>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55"/>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55"/>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55"/>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55"/>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55"/>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55"/>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55"/>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55"/>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55"/>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55"/>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55"/>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55"/>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55"/>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55"/>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55"/>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55"/>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55"/>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55"/>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2" name="Google Shape;932;p55"/>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55"/>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55"/>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55"/>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55"/>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7" name="Google Shape;937;p55"/>
          <p:cNvGrpSpPr/>
          <p:nvPr/>
        </p:nvGrpSpPr>
        <p:grpSpPr>
          <a:xfrm>
            <a:off x="1444920" y="2542897"/>
            <a:ext cx="1828664" cy="2171911"/>
            <a:chOff x="-2819875" y="-1836800"/>
            <a:chExt cx="314425" cy="373450"/>
          </a:xfrm>
        </p:grpSpPr>
        <p:sp>
          <p:nvSpPr>
            <p:cNvPr id="938" name="Google Shape;938;p55"/>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55"/>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55"/>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55"/>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55"/>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55"/>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55"/>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55"/>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55"/>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55"/>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55"/>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55"/>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55"/>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1" name="Google Shape;951;p55"/>
          <p:cNvSpPr/>
          <p:nvPr/>
        </p:nvSpPr>
        <p:spPr>
          <a:xfrm>
            <a:off x="501670" y="2203341"/>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55"/>
          <p:cNvSpPr/>
          <p:nvPr/>
        </p:nvSpPr>
        <p:spPr>
          <a:xfrm>
            <a:off x="300376" y="249354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55"/>
          <p:cNvSpPr/>
          <p:nvPr/>
        </p:nvSpPr>
        <p:spPr>
          <a:xfrm>
            <a:off x="668319" y="278397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55"/>
          <p:cNvSpPr/>
          <p:nvPr/>
        </p:nvSpPr>
        <p:spPr>
          <a:xfrm>
            <a:off x="2165683" y="1616566"/>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55"/>
          <p:cNvSpPr/>
          <p:nvPr/>
        </p:nvSpPr>
        <p:spPr>
          <a:xfrm>
            <a:off x="2421351" y="17633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55"/>
          <p:cNvSpPr/>
          <p:nvPr/>
        </p:nvSpPr>
        <p:spPr>
          <a:xfrm>
            <a:off x="1872525" y="2188348"/>
            <a:ext cx="140725" cy="120778"/>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55"/>
          <p:cNvSpPr/>
          <p:nvPr/>
        </p:nvSpPr>
        <p:spPr>
          <a:xfrm>
            <a:off x="3095201" y="164875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8" name="Google Shape;958;p55"/>
          <p:cNvGrpSpPr/>
          <p:nvPr/>
        </p:nvGrpSpPr>
        <p:grpSpPr>
          <a:xfrm rot="-4705954">
            <a:off x="3841237" y="330365"/>
            <a:ext cx="685865" cy="819570"/>
            <a:chOff x="-2727738" y="2878591"/>
            <a:chExt cx="727675" cy="869530"/>
          </a:xfrm>
        </p:grpSpPr>
        <p:sp>
          <p:nvSpPr>
            <p:cNvPr id="959" name="Google Shape;959;p55"/>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55"/>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55"/>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55"/>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55"/>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55"/>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5"/>
        <p:cNvGrpSpPr/>
        <p:nvPr/>
      </p:nvGrpSpPr>
      <p:grpSpPr>
        <a:xfrm>
          <a:off x="0" y="0"/>
          <a:ext cx="0" cy="0"/>
          <a:chOff x="0" y="0"/>
          <a:chExt cx="0" cy="0"/>
        </a:xfrm>
      </p:grpSpPr>
      <p:sp>
        <p:nvSpPr>
          <p:cNvPr id="966" name="Google Shape;966;p56"/>
          <p:cNvSpPr/>
          <p:nvPr/>
        </p:nvSpPr>
        <p:spPr>
          <a:xfrm>
            <a:off x="970258" y="1113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56"/>
          <p:cNvSpPr/>
          <p:nvPr/>
        </p:nvSpPr>
        <p:spPr>
          <a:xfrm>
            <a:off x="676851" y="10018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56"/>
          <p:cNvSpPr/>
          <p:nvPr/>
        </p:nvSpPr>
        <p:spPr>
          <a:xfrm>
            <a:off x="347445" y="30868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56"/>
          <p:cNvSpPr/>
          <p:nvPr/>
        </p:nvSpPr>
        <p:spPr>
          <a:xfrm>
            <a:off x="629273" y="2875774"/>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56"/>
          <p:cNvSpPr/>
          <p:nvPr/>
        </p:nvSpPr>
        <p:spPr>
          <a:xfrm rot="1770869">
            <a:off x="7902023" y="110853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56"/>
          <p:cNvSpPr/>
          <p:nvPr/>
        </p:nvSpPr>
        <p:spPr>
          <a:xfrm rot="899970">
            <a:off x="8296059" y="1482442"/>
            <a:ext cx="140721" cy="146846"/>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56"/>
          <p:cNvSpPr/>
          <p:nvPr/>
        </p:nvSpPr>
        <p:spPr>
          <a:xfrm rot="1770869">
            <a:off x="8318848" y="11502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56"/>
          <p:cNvSpPr/>
          <p:nvPr/>
        </p:nvSpPr>
        <p:spPr>
          <a:xfrm rot="1770869">
            <a:off x="370248" y="28808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4" name="Google Shape;974;p56"/>
          <p:cNvGrpSpPr/>
          <p:nvPr/>
        </p:nvGrpSpPr>
        <p:grpSpPr>
          <a:xfrm rot="5821322">
            <a:off x="8428977" y="2975416"/>
            <a:ext cx="517254" cy="618089"/>
            <a:chOff x="-2727738" y="2878591"/>
            <a:chExt cx="727675" cy="869530"/>
          </a:xfrm>
        </p:grpSpPr>
        <p:sp>
          <p:nvSpPr>
            <p:cNvPr id="975" name="Google Shape;975;p56"/>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56"/>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56"/>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56"/>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56"/>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56"/>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1" name="Google Shape;981;p56"/>
          <p:cNvSpPr txBox="1">
            <a:spLocks noGrp="1"/>
          </p:cNvSpPr>
          <p:nvPr>
            <p:ph type="title"/>
          </p:nvPr>
        </p:nvSpPr>
        <p:spPr>
          <a:xfrm>
            <a:off x="724425" y="353050"/>
            <a:ext cx="7695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1pPr>
            <a:lvl2pPr lvl="1"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2pPr>
            <a:lvl3pPr lvl="2"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3pPr>
            <a:lvl4pPr lvl="3"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4pPr>
            <a:lvl5pPr lvl="4"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5pPr>
            <a:lvl6pPr lvl="5"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6pPr>
            <a:lvl7pPr lvl="6"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7pPr>
            <a:lvl8pPr lvl="7"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8pPr>
            <a:lvl9pPr lvl="8"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982"/>
        <p:cNvGrpSpPr/>
        <p:nvPr/>
      </p:nvGrpSpPr>
      <p:grpSpPr>
        <a:xfrm>
          <a:off x="0" y="0"/>
          <a:ext cx="0" cy="0"/>
          <a:chOff x="0" y="0"/>
          <a:chExt cx="0" cy="0"/>
        </a:xfrm>
      </p:grpSpPr>
      <p:sp>
        <p:nvSpPr>
          <p:cNvPr id="983" name="Google Shape;983;p57"/>
          <p:cNvSpPr txBox="1">
            <a:spLocks noGrp="1"/>
          </p:cNvSpPr>
          <p:nvPr>
            <p:ph type="title"/>
          </p:nvPr>
        </p:nvSpPr>
        <p:spPr>
          <a:xfrm>
            <a:off x="724425" y="353050"/>
            <a:ext cx="7695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1pPr>
            <a:lvl2pPr lvl="1"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2pPr>
            <a:lvl3pPr lvl="2"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3pPr>
            <a:lvl4pPr lvl="3"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4pPr>
            <a:lvl5pPr lvl="4"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5pPr>
            <a:lvl6pPr lvl="5"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6pPr>
            <a:lvl7pPr lvl="6"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7pPr>
            <a:lvl8pPr lvl="7"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8pPr>
            <a:lvl9pPr lvl="8"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9pPr>
          </a:lstStyle>
          <a:p>
            <a:endParaRPr/>
          </a:p>
        </p:txBody>
      </p:sp>
      <p:sp>
        <p:nvSpPr>
          <p:cNvPr id="984" name="Google Shape;984;p57"/>
          <p:cNvSpPr/>
          <p:nvPr/>
        </p:nvSpPr>
        <p:spPr>
          <a:xfrm>
            <a:off x="8171921" y="3424783"/>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57"/>
          <p:cNvSpPr/>
          <p:nvPr/>
        </p:nvSpPr>
        <p:spPr>
          <a:xfrm>
            <a:off x="8534914" y="376160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57"/>
          <p:cNvSpPr/>
          <p:nvPr/>
        </p:nvSpPr>
        <p:spPr>
          <a:xfrm>
            <a:off x="759453" y="37380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57"/>
          <p:cNvSpPr/>
          <p:nvPr/>
        </p:nvSpPr>
        <p:spPr>
          <a:xfrm>
            <a:off x="1085921" y="38868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57"/>
          <p:cNvSpPr/>
          <p:nvPr/>
        </p:nvSpPr>
        <p:spPr>
          <a:xfrm>
            <a:off x="724414" y="422065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2_1_1_1">
    <p:spTree>
      <p:nvGrpSpPr>
        <p:cNvPr id="1" name="Shape 989"/>
        <p:cNvGrpSpPr/>
        <p:nvPr/>
      </p:nvGrpSpPr>
      <p:grpSpPr>
        <a:xfrm>
          <a:off x="0" y="0"/>
          <a:ext cx="0" cy="0"/>
          <a:chOff x="0" y="0"/>
          <a:chExt cx="0" cy="0"/>
        </a:xfrm>
      </p:grpSpPr>
      <p:grpSp>
        <p:nvGrpSpPr>
          <p:cNvPr id="990" name="Google Shape;990;p58"/>
          <p:cNvGrpSpPr/>
          <p:nvPr/>
        </p:nvGrpSpPr>
        <p:grpSpPr>
          <a:xfrm flipH="1">
            <a:off x="795113" y="3710102"/>
            <a:ext cx="2110233" cy="853516"/>
            <a:chOff x="2635667" y="3710102"/>
            <a:chExt cx="2110233" cy="853516"/>
          </a:xfrm>
        </p:grpSpPr>
        <p:grpSp>
          <p:nvGrpSpPr>
            <p:cNvPr id="991" name="Google Shape;991;p58"/>
            <p:cNvGrpSpPr/>
            <p:nvPr/>
          </p:nvGrpSpPr>
          <p:grpSpPr>
            <a:xfrm>
              <a:off x="2635667" y="3710102"/>
              <a:ext cx="2110233" cy="853516"/>
              <a:chOff x="970523" y="3723391"/>
              <a:chExt cx="2090374" cy="845484"/>
            </a:xfrm>
          </p:grpSpPr>
          <p:sp>
            <p:nvSpPr>
              <p:cNvPr id="992" name="Google Shape;992;p58"/>
              <p:cNvSpPr/>
              <p:nvPr/>
            </p:nvSpPr>
            <p:spPr>
              <a:xfrm rot="5400000">
                <a:off x="1802267" y="3310226"/>
                <a:ext cx="426908" cy="2090353"/>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58"/>
              <p:cNvSpPr/>
              <p:nvPr/>
            </p:nvSpPr>
            <p:spPr>
              <a:xfrm rot="5400000">
                <a:off x="2617362" y="4207594"/>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58"/>
              <p:cNvSpPr/>
              <p:nvPr/>
            </p:nvSpPr>
            <p:spPr>
              <a:xfrm rot="5400000">
                <a:off x="1498311"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58"/>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58"/>
              <p:cNvSpPr/>
              <p:nvPr/>
            </p:nvSpPr>
            <p:spPr>
              <a:xfrm rot="5400000">
                <a:off x="1719612" y="2974321"/>
                <a:ext cx="418787" cy="1916927"/>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58"/>
              <p:cNvSpPr/>
              <p:nvPr/>
            </p:nvSpPr>
            <p:spPr>
              <a:xfrm rot="5400000">
                <a:off x="2314623"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58"/>
              <p:cNvSpPr/>
              <p:nvPr/>
            </p:nvSpPr>
            <p:spPr>
              <a:xfrm rot="5400000">
                <a:off x="1902331"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58"/>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0" name="Google Shape;1000;p58"/>
            <p:cNvSpPr/>
            <p:nvPr/>
          </p:nvSpPr>
          <p:spPr>
            <a:xfrm>
              <a:off x="3833763" y="4188450"/>
              <a:ext cx="330900" cy="330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01" name="Google Shape;1001;p58"/>
          <p:cNvGrpSpPr/>
          <p:nvPr/>
        </p:nvGrpSpPr>
        <p:grpSpPr>
          <a:xfrm flipH="1">
            <a:off x="6238664" y="3710102"/>
            <a:ext cx="2110233" cy="853516"/>
            <a:chOff x="2635667" y="3710102"/>
            <a:chExt cx="2110233" cy="853516"/>
          </a:xfrm>
        </p:grpSpPr>
        <p:grpSp>
          <p:nvGrpSpPr>
            <p:cNvPr id="1002" name="Google Shape;1002;p58"/>
            <p:cNvGrpSpPr/>
            <p:nvPr/>
          </p:nvGrpSpPr>
          <p:grpSpPr>
            <a:xfrm>
              <a:off x="2635667" y="3710102"/>
              <a:ext cx="2110233" cy="853516"/>
              <a:chOff x="970523" y="3723391"/>
              <a:chExt cx="2090374" cy="845484"/>
            </a:xfrm>
          </p:grpSpPr>
          <p:sp>
            <p:nvSpPr>
              <p:cNvPr id="1003" name="Google Shape;1003;p58"/>
              <p:cNvSpPr/>
              <p:nvPr/>
            </p:nvSpPr>
            <p:spPr>
              <a:xfrm rot="5400000">
                <a:off x="1802267" y="3310226"/>
                <a:ext cx="426908" cy="2090353"/>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58"/>
              <p:cNvSpPr/>
              <p:nvPr/>
            </p:nvSpPr>
            <p:spPr>
              <a:xfrm rot="5400000">
                <a:off x="2617362" y="4207594"/>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58"/>
              <p:cNvSpPr/>
              <p:nvPr/>
            </p:nvSpPr>
            <p:spPr>
              <a:xfrm rot="5400000">
                <a:off x="1498311"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58"/>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58"/>
              <p:cNvSpPr/>
              <p:nvPr/>
            </p:nvSpPr>
            <p:spPr>
              <a:xfrm rot="5400000">
                <a:off x="1719612" y="2974321"/>
                <a:ext cx="418787" cy="1916927"/>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58"/>
              <p:cNvSpPr/>
              <p:nvPr/>
            </p:nvSpPr>
            <p:spPr>
              <a:xfrm rot="5400000">
                <a:off x="2314623"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58"/>
              <p:cNvSpPr/>
              <p:nvPr/>
            </p:nvSpPr>
            <p:spPr>
              <a:xfrm rot="5400000">
                <a:off x="1902331"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58"/>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1" name="Google Shape;1011;p58"/>
            <p:cNvSpPr/>
            <p:nvPr/>
          </p:nvSpPr>
          <p:spPr>
            <a:xfrm>
              <a:off x="3833763" y="4188450"/>
              <a:ext cx="330900" cy="3309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2" name="Google Shape;1012;p58"/>
          <p:cNvGrpSpPr/>
          <p:nvPr/>
        </p:nvGrpSpPr>
        <p:grpSpPr>
          <a:xfrm>
            <a:off x="3537174" y="2554375"/>
            <a:ext cx="2089946" cy="2014503"/>
            <a:chOff x="3537174" y="2554375"/>
            <a:chExt cx="2089946" cy="2014503"/>
          </a:xfrm>
        </p:grpSpPr>
        <p:grpSp>
          <p:nvGrpSpPr>
            <p:cNvPr id="1013" name="Google Shape;1013;p58"/>
            <p:cNvGrpSpPr/>
            <p:nvPr/>
          </p:nvGrpSpPr>
          <p:grpSpPr>
            <a:xfrm flipH="1">
              <a:off x="3537174" y="2554375"/>
              <a:ext cx="2089946" cy="1434617"/>
              <a:chOff x="2635667" y="3129000"/>
              <a:chExt cx="2089946" cy="1434617"/>
            </a:xfrm>
          </p:grpSpPr>
          <p:grpSp>
            <p:nvGrpSpPr>
              <p:cNvPr id="1014" name="Google Shape;1014;p58"/>
              <p:cNvGrpSpPr/>
              <p:nvPr/>
            </p:nvGrpSpPr>
            <p:grpSpPr>
              <a:xfrm>
                <a:off x="2635667" y="3129000"/>
                <a:ext cx="2089946" cy="1434617"/>
                <a:chOff x="970523" y="3147757"/>
                <a:chExt cx="2070279" cy="1421117"/>
              </a:xfrm>
            </p:grpSpPr>
            <p:sp>
              <p:nvSpPr>
                <p:cNvPr id="1015" name="Google Shape;1015;p58"/>
                <p:cNvSpPr/>
                <p:nvPr/>
              </p:nvSpPr>
              <p:spPr>
                <a:xfrm rot="5400000">
                  <a:off x="1648386" y="3464085"/>
                  <a:ext cx="426921" cy="1782626"/>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58"/>
                <p:cNvSpPr/>
                <p:nvPr/>
              </p:nvSpPr>
              <p:spPr>
                <a:xfrm rot="5400000">
                  <a:off x="1498311"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58"/>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58"/>
                <p:cNvSpPr/>
                <p:nvPr/>
              </p:nvSpPr>
              <p:spPr>
                <a:xfrm rot="5400000">
                  <a:off x="1719612" y="2974321"/>
                  <a:ext cx="418787" cy="1916927"/>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58"/>
                <p:cNvSpPr/>
                <p:nvPr/>
              </p:nvSpPr>
              <p:spPr>
                <a:xfrm rot="5400000">
                  <a:off x="2314623"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58"/>
                <p:cNvSpPr/>
                <p:nvPr/>
              </p:nvSpPr>
              <p:spPr>
                <a:xfrm rot="5400000">
                  <a:off x="1902331"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58"/>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58"/>
                <p:cNvSpPr/>
                <p:nvPr/>
              </p:nvSpPr>
              <p:spPr>
                <a:xfrm rot="5400000">
                  <a:off x="1708694" y="2409607"/>
                  <a:ext cx="593958" cy="2070259"/>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58"/>
                <p:cNvSpPr/>
                <p:nvPr/>
              </p:nvSpPr>
              <p:spPr>
                <a:xfrm rot="5400000">
                  <a:off x="2506265"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58"/>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58"/>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6" name="Google Shape;1026;p58"/>
              <p:cNvSpPr/>
              <p:nvPr/>
            </p:nvSpPr>
            <p:spPr>
              <a:xfrm>
                <a:off x="3469124" y="3301850"/>
                <a:ext cx="585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58"/>
              <p:cNvSpPr/>
              <p:nvPr/>
            </p:nvSpPr>
            <p:spPr>
              <a:xfrm>
                <a:off x="3833763"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8" name="Google Shape;1028;p58"/>
            <p:cNvSpPr/>
            <p:nvPr/>
          </p:nvSpPr>
          <p:spPr>
            <a:xfrm rot="-5400000" flipH="1">
              <a:off x="4282350" y="3224112"/>
              <a:ext cx="599603" cy="2089929"/>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58"/>
            <p:cNvSpPr/>
            <p:nvPr/>
          </p:nvSpPr>
          <p:spPr>
            <a:xfrm flipH="1">
              <a:off x="4048824" y="4161000"/>
              <a:ext cx="1059300" cy="252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58"/>
            <p:cNvSpPr/>
            <p:nvPr/>
          </p:nvSpPr>
          <p:spPr>
            <a:xfrm rot="-5400000" flipH="1">
              <a:off x="3556172" y="4183464"/>
              <a:ext cx="598445" cy="171218"/>
            </a:xfrm>
            <a:custGeom>
              <a:avLst/>
              <a:gdLst/>
              <a:ahLst/>
              <a:cxnLst/>
              <a:rect l="l" t="t" r="r" b="b"/>
              <a:pathLst>
                <a:path w="2555" h="731" extrusionOk="0">
                  <a:moveTo>
                    <a:pt x="0" y="1"/>
                  </a:moveTo>
                  <a:lnTo>
                    <a:pt x="0" y="731"/>
                  </a:lnTo>
                  <a:lnTo>
                    <a:pt x="2554" y="731"/>
                  </a:lnTo>
                  <a:lnTo>
                    <a:pt x="255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58"/>
            <p:cNvSpPr/>
            <p:nvPr/>
          </p:nvSpPr>
          <p:spPr>
            <a:xfrm rot="-5400000" flipH="1">
              <a:off x="5070222" y="4183464"/>
              <a:ext cx="598445" cy="171218"/>
            </a:xfrm>
            <a:custGeom>
              <a:avLst/>
              <a:gdLst/>
              <a:ahLst/>
              <a:cxnLst/>
              <a:rect l="l" t="t" r="r" b="b"/>
              <a:pathLst>
                <a:path w="2555" h="731" extrusionOk="0">
                  <a:moveTo>
                    <a:pt x="0" y="1"/>
                  </a:moveTo>
                  <a:lnTo>
                    <a:pt x="0" y="731"/>
                  </a:lnTo>
                  <a:lnTo>
                    <a:pt x="2554" y="731"/>
                  </a:lnTo>
                  <a:lnTo>
                    <a:pt x="255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2" name="Google Shape;1032;p58"/>
          <p:cNvSpPr/>
          <p:nvPr/>
        </p:nvSpPr>
        <p:spPr>
          <a:xfrm>
            <a:off x="6046051" y="591075"/>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58"/>
          <p:cNvSpPr/>
          <p:nvPr/>
        </p:nvSpPr>
        <p:spPr>
          <a:xfrm>
            <a:off x="987341" y="1626826"/>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58"/>
          <p:cNvSpPr/>
          <p:nvPr/>
        </p:nvSpPr>
        <p:spPr>
          <a:xfrm>
            <a:off x="1387428" y="1648654"/>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58"/>
          <p:cNvSpPr/>
          <p:nvPr/>
        </p:nvSpPr>
        <p:spPr>
          <a:xfrm>
            <a:off x="7725740" y="1641923"/>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58"/>
          <p:cNvSpPr/>
          <p:nvPr/>
        </p:nvSpPr>
        <p:spPr>
          <a:xfrm>
            <a:off x="5808894" y="967541"/>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58"/>
          <p:cNvSpPr/>
          <p:nvPr/>
        </p:nvSpPr>
        <p:spPr>
          <a:xfrm>
            <a:off x="7988745" y="15577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58"/>
          <p:cNvSpPr/>
          <p:nvPr/>
        </p:nvSpPr>
        <p:spPr>
          <a:xfrm>
            <a:off x="2581346" y="1640833"/>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58"/>
          <p:cNvSpPr/>
          <p:nvPr/>
        </p:nvSpPr>
        <p:spPr>
          <a:xfrm>
            <a:off x="6081094" y="1743904"/>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58"/>
          <p:cNvSpPr/>
          <p:nvPr/>
        </p:nvSpPr>
        <p:spPr>
          <a:xfrm>
            <a:off x="2905339" y="1220275"/>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1" name="Google Shape;1041;p58"/>
          <p:cNvGrpSpPr/>
          <p:nvPr/>
        </p:nvGrpSpPr>
        <p:grpSpPr>
          <a:xfrm>
            <a:off x="1154539" y="591073"/>
            <a:ext cx="541101" cy="578582"/>
            <a:chOff x="2106473" y="1676890"/>
            <a:chExt cx="514452" cy="550088"/>
          </a:xfrm>
        </p:grpSpPr>
        <p:sp>
          <p:nvSpPr>
            <p:cNvPr id="1042" name="Google Shape;1042;p58"/>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58"/>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4" name="Google Shape;1044;p58"/>
          <p:cNvGrpSpPr/>
          <p:nvPr/>
        </p:nvGrpSpPr>
        <p:grpSpPr>
          <a:xfrm rot="5821322">
            <a:off x="8160952" y="829004"/>
            <a:ext cx="517254" cy="618089"/>
            <a:chOff x="-2727738" y="2878591"/>
            <a:chExt cx="727675" cy="869530"/>
          </a:xfrm>
        </p:grpSpPr>
        <p:sp>
          <p:nvSpPr>
            <p:cNvPr id="1045" name="Google Shape;1045;p58"/>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58"/>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58"/>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58"/>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58"/>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58"/>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1" name="Google Shape;1051;p58"/>
          <p:cNvSpPr txBox="1">
            <a:spLocks noGrp="1"/>
          </p:cNvSpPr>
          <p:nvPr>
            <p:ph type="title"/>
          </p:nvPr>
        </p:nvSpPr>
        <p:spPr>
          <a:xfrm>
            <a:off x="613338" y="1701933"/>
            <a:ext cx="2473800" cy="94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5200">
                <a:latin typeface="Playfair Display"/>
                <a:ea typeface="Playfair Display"/>
                <a:cs typeface="Playfair Display"/>
                <a:sym typeface="Playfair Display"/>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052" name="Google Shape;1052;p58"/>
          <p:cNvSpPr txBox="1">
            <a:spLocks noGrp="1"/>
          </p:cNvSpPr>
          <p:nvPr>
            <p:ph type="body" idx="1"/>
          </p:nvPr>
        </p:nvSpPr>
        <p:spPr>
          <a:xfrm>
            <a:off x="834288" y="2782428"/>
            <a:ext cx="2031900" cy="5997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053" name="Google Shape;1053;p58"/>
          <p:cNvSpPr txBox="1">
            <a:spLocks noGrp="1"/>
          </p:cNvSpPr>
          <p:nvPr>
            <p:ph type="title" idx="2"/>
          </p:nvPr>
        </p:nvSpPr>
        <p:spPr>
          <a:xfrm>
            <a:off x="3357363" y="546283"/>
            <a:ext cx="2473800" cy="94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5200">
                <a:latin typeface="Playfair Display"/>
                <a:ea typeface="Playfair Display"/>
                <a:cs typeface="Playfair Display"/>
                <a:sym typeface="Playfair Display"/>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054" name="Google Shape;1054;p58"/>
          <p:cNvSpPr txBox="1">
            <a:spLocks noGrp="1"/>
          </p:cNvSpPr>
          <p:nvPr>
            <p:ph type="body" idx="3"/>
          </p:nvPr>
        </p:nvSpPr>
        <p:spPr>
          <a:xfrm>
            <a:off x="3578313" y="1626778"/>
            <a:ext cx="2031900" cy="5997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055" name="Google Shape;1055;p58"/>
          <p:cNvSpPr txBox="1">
            <a:spLocks noGrp="1"/>
          </p:cNvSpPr>
          <p:nvPr>
            <p:ph type="title" idx="4"/>
          </p:nvPr>
        </p:nvSpPr>
        <p:spPr>
          <a:xfrm>
            <a:off x="6056888" y="1701933"/>
            <a:ext cx="2473800" cy="94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5200">
                <a:latin typeface="Playfair Display"/>
                <a:ea typeface="Playfair Display"/>
                <a:cs typeface="Playfair Display"/>
                <a:sym typeface="Playfair Display"/>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056" name="Google Shape;1056;p58"/>
          <p:cNvSpPr txBox="1">
            <a:spLocks noGrp="1"/>
          </p:cNvSpPr>
          <p:nvPr>
            <p:ph type="body" idx="5"/>
          </p:nvPr>
        </p:nvSpPr>
        <p:spPr>
          <a:xfrm>
            <a:off x="6277838" y="2782428"/>
            <a:ext cx="2031900" cy="5997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7"/>
        <p:cNvGrpSpPr/>
        <p:nvPr/>
      </p:nvGrpSpPr>
      <p:grpSpPr>
        <a:xfrm>
          <a:off x="0" y="0"/>
          <a:ext cx="0" cy="0"/>
          <a:chOff x="0" y="0"/>
          <a:chExt cx="0" cy="0"/>
        </a:xfrm>
      </p:grpSpPr>
      <p:sp>
        <p:nvSpPr>
          <p:cNvPr id="1058" name="Google Shape;1058;p59"/>
          <p:cNvSpPr/>
          <p:nvPr/>
        </p:nvSpPr>
        <p:spPr>
          <a:xfrm rot="-5724790">
            <a:off x="1725294" y="-3231152"/>
            <a:ext cx="3615488" cy="8127553"/>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59"/>
          <p:cNvSpPr txBox="1">
            <a:spLocks noGrp="1"/>
          </p:cNvSpPr>
          <p:nvPr>
            <p:ph type="title"/>
          </p:nvPr>
        </p:nvSpPr>
        <p:spPr>
          <a:xfrm>
            <a:off x="681375" y="305825"/>
            <a:ext cx="6853800" cy="206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000"/>
              <a:buFont typeface="Playfair Display"/>
              <a:buNone/>
              <a:defRPr sz="5200">
                <a:solidFill>
                  <a:schemeClr val="dk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60"/>
        <p:cNvGrpSpPr/>
        <p:nvPr/>
      </p:nvGrpSpPr>
      <p:grpSpPr>
        <a:xfrm>
          <a:off x="0" y="0"/>
          <a:ext cx="0" cy="0"/>
          <a:chOff x="0" y="0"/>
          <a:chExt cx="0" cy="0"/>
        </a:xfrm>
      </p:grpSpPr>
      <p:grpSp>
        <p:nvGrpSpPr>
          <p:cNvPr id="1061" name="Google Shape;1061;p60"/>
          <p:cNvGrpSpPr/>
          <p:nvPr/>
        </p:nvGrpSpPr>
        <p:grpSpPr>
          <a:xfrm rot="5399693">
            <a:off x="-26565" y="232359"/>
            <a:ext cx="4497419" cy="4032680"/>
            <a:chOff x="-1211800" y="3902875"/>
            <a:chExt cx="4015553" cy="3590030"/>
          </a:xfrm>
        </p:grpSpPr>
        <p:sp>
          <p:nvSpPr>
            <p:cNvPr id="1062" name="Google Shape;1062;p60"/>
            <p:cNvSpPr/>
            <p:nvPr/>
          </p:nvSpPr>
          <p:spPr>
            <a:xfrm>
              <a:off x="-1211800" y="3902875"/>
              <a:ext cx="3844961" cy="3427967"/>
            </a:xfrm>
            <a:custGeom>
              <a:avLst/>
              <a:gdLst/>
              <a:ahLst/>
              <a:cxnLst/>
              <a:rect l="l" t="t"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60"/>
            <p:cNvSpPr/>
            <p:nvPr/>
          </p:nvSpPr>
          <p:spPr>
            <a:xfrm>
              <a:off x="151990" y="4000492"/>
              <a:ext cx="2651763" cy="3492413"/>
            </a:xfrm>
            <a:custGeom>
              <a:avLst/>
              <a:gdLst/>
              <a:ahLst/>
              <a:cxnLst/>
              <a:rect l="l" t="t"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60"/>
            <p:cNvSpPr/>
            <p:nvPr/>
          </p:nvSpPr>
          <p:spPr>
            <a:xfrm>
              <a:off x="-181613" y="4234583"/>
              <a:ext cx="2559832" cy="1652854"/>
            </a:xfrm>
            <a:custGeom>
              <a:avLst/>
              <a:gdLst/>
              <a:ahLst/>
              <a:cxnLst/>
              <a:rect l="l" t="t"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60"/>
            <p:cNvSpPr/>
            <p:nvPr/>
          </p:nvSpPr>
          <p:spPr>
            <a:xfrm>
              <a:off x="1159431" y="4240269"/>
              <a:ext cx="1030188" cy="830218"/>
            </a:xfrm>
            <a:custGeom>
              <a:avLst/>
              <a:gdLst/>
              <a:ahLst/>
              <a:cxnLst/>
              <a:rect l="l" t="t"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60"/>
            <p:cNvSpPr/>
            <p:nvPr/>
          </p:nvSpPr>
          <p:spPr>
            <a:xfrm>
              <a:off x="2195305" y="5261929"/>
              <a:ext cx="179122" cy="222718"/>
            </a:xfrm>
            <a:custGeom>
              <a:avLst/>
              <a:gdLst/>
              <a:ahLst/>
              <a:cxnLst/>
              <a:rect l="l" t="t" r="r" b="b"/>
              <a:pathLst>
                <a:path w="189" h="235" extrusionOk="0">
                  <a:moveTo>
                    <a:pt x="189" y="235"/>
                  </a:moveTo>
                  <a:lnTo>
                    <a:pt x="1" y="1"/>
                  </a:ln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7" name="Google Shape;1067;p60"/>
          <p:cNvSpPr txBox="1">
            <a:spLocks noGrp="1"/>
          </p:cNvSpPr>
          <p:nvPr>
            <p:ph type="title"/>
          </p:nvPr>
        </p:nvSpPr>
        <p:spPr>
          <a:xfrm flipH="1">
            <a:off x="647550" y="1318233"/>
            <a:ext cx="3391500" cy="150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solidFill>
                  <a:schemeClr val="dk1"/>
                </a:solidFill>
                <a:latin typeface="Playfair Display"/>
                <a:ea typeface="Playfair Display"/>
                <a:cs typeface="Playfair Display"/>
                <a:sym typeface="Playfair Display"/>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068" name="Google Shape;1068;p60"/>
          <p:cNvSpPr txBox="1">
            <a:spLocks noGrp="1"/>
          </p:cNvSpPr>
          <p:nvPr>
            <p:ph type="subTitle" idx="1"/>
          </p:nvPr>
        </p:nvSpPr>
        <p:spPr>
          <a:xfrm flipH="1">
            <a:off x="647400" y="2979450"/>
            <a:ext cx="2945400" cy="123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069" name="Google Shape;1069;p60"/>
          <p:cNvSpPr/>
          <p:nvPr/>
        </p:nvSpPr>
        <p:spPr>
          <a:xfrm>
            <a:off x="4029944" y="40097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60"/>
          <p:cNvSpPr/>
          <p:nvPr/>
        </p:nvSpPr>
        <p:spPr>
          <a:xfrm>
            <a:off x="3196321" y="630833"/>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60"/>
          <p:cNvSpPr/>
          <p:nvPr/>
        </p:nvSpPr>
        <p:spPr>
          <a:xfrm>
            <a:off x="3518664" y="958825"/>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60"/>
          <p:cNvSpPr/>
          <p:nvPr/>
        </p:nvSpPr>
        <p:spPr>
          <a:xfrm>
            <a:off x="3782646" y="3649933"/>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1073"/>
        <p:cNvGrpSpPr/>
        <p:nvPr/>
      </p:nvGrpSpPr>
      <p:grpSpPr>
        <a:xfrm>
          <a:off x="0" y="0"/>
          <a:ext cx="0" cy="0"/>
          <a:chOff x="0" y="0"/>
          <a:chExt cx="0" cy="0"/>
        </a:xfrm>
      </p:grpSpPr>
      <p:sp>
        <p:nvSpPr>
          <p:cNvPr id="1074" name="Google Shape;1074;p61"/>
          <p:cNvSpPr txBox="1">
            <a:spLocks noGrp="1"/>
          </p:cNvSpPr>
          <p:nvPr>
            <p:ph type="title"/>
          </p:nvPr>
        </p:nvSpPr>
        <p:spPr>
          <a:xfrm>
            <a:off x="724425" y="353050"/>
            <a:ext cx="7695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1pPr>
            <a:lvl2pPr lvl="1"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2pPr>
            <a:lvl3pPr lvl="2"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3pPr>
            <a:lvl4pPr lvl="3"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4pPr>
            <a:lvl5pPr lvl="4"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5pPr>
            <a:lvl6pPr lvl="5"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6pPr>
            <a:lvl7pPr lvl="6"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7pPr>
            <a:lvl8pPr lvl="7"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8pPr>
            <a:lvl9pPr lvl="8"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5"/>
        <p:cNvGrpSpPr/>
        <p:nvPr/>
      </p:nvGrpSpPr>
      <p:grpSpPr>
        <a:xfrm>
          <a:off x="0" y="0"/>
          <a:ext cx="0" cy="0"/>
          <a:chOff x="0" y="0"/>
          <a:chExt cx="0" cy="0"/>
        </a:xfrm>
      </p:grpSpPr>
      <p:sp>
        <p:nvSpPr>
          <p:cNvPr id="1076" name="Google Shape;1076;p62"/>
          <p:cNvSpPr/>
          <p:nvPr/>
        </p:nvSpPr>
        <p:spPr>
          <a:xfrm>
            <a:off x="172437" y="4405475"/>
            <a:ext cx="8609302" cy="326800"/>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62"/>
          <p:cNvSpPr/>
          <p:nvPr/>
        </p:nvSpPr>
        <p:spPr>
          <a:xfrm rot="-4899403" flipH="1">
            <a:off x="2791338" y="-523783"/>
            <a:ext cx="3552976" cy="4975386"/>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8" name="Google Shape;1078;p62"/>
          <p:cNvGrpSpPr/>
          <p:nvPr/>
        </p:nvGrpSpPr>
        <p:grpSpPr>
          <a:xfrm>
            <a:off x="2664725" y="3162575"/>
            <a:ext cx="3814539" cy="1434617"/>
            <a:chOff x="2635661" y="3129000"/>
            <a:chExt cx="3814539" cy="1434617"/>
          </a:xfrm>
        </p:grpSpPr>
        <p:grpSp>
          <p:nvGrpSpPr>
            <p:cNvPr id="1079" name="Google Shape;1079;p62"/>
            <p:cNvGrpSpPr/>
            <p:nvPr/>
          </p:nvGrpSpPr>
          <p:grpSpPr>
            <a:xfrm>
              <a:off x="2635661" y="3129000"/>
              <a:ext cx="3814539" cy="1434617"/>
              <a:chOff x="970519" y="3147757"/>
              <a:chExt cx="3778642" cy="1421117"/>
            </a:xfrm>
          </p:grpSpPr>
          <p:sp>
            <p:nvSpPr>
              <p:cNvPr id="1080" name="Google Shape;1080;p62"/>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62"/>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62"/>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62"/>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62"/>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62"/>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62"/>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62"/>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62"/>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62"/>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62"/>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62"/>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2" name="Google Shape;1092;p62"/>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62"/>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4" name="Google Shape;1094;p62"/>
          <p:cNvSpPr txBox="1">
            <a:spLocks noGrp="1"/>
          </p:cNvSpPr>
          <p:nvPr>
            <p:ph type="title"/>
          </p:nvPr>
        </p:nvSpPr>
        <p:spPr>
          <a:xfrm>
            <a:off x="2814000" y="856313"/>
            <a:ext cx="3516000" cy="2005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1pPr>
            <a:lvl2pPr lvl="1" algn="l">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2pPr>
            <a:lvl3pPr lvl="2" algn="l">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3pPr>
            <a:lvl4pPr lvl="3" algn="l">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4pPr>
            <a:lvl5pPr lvl="4" algn="l">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5pPr>
            <a:lvl6pPr lvl="5" algn="l">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6pPr>
            <a:lvl7pPr lvl="6" algn="l">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7pPr>
            <a:lvl8pPr lvl="7" algn="l">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8pPr>
            <a:lvl9pPr lvl="8" algn="l">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9pPr>
          </a:lstStyle>
          <a:p>
            <a:endParaRPr/>
          </a:p>
        </p:txBody>
      </p:sp>
      <p:sp>
        <p:nvSpPr>
          <p:cNvPr id="1095" name="Google Shape;1095;p62"/>
          <p:cNvSpPr/>
          <p:nvPr/>
        </p:nvSpPr>
        <p:spPr>
          <a:xfrm rot="-364779">
            <a:off x="6684800" y="2320502"/>
            <a:ext cx="662874" cy="450367"/>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62"/>
          <p:cNvSpPr/>
          <p:nvPr/>
        </p:nvSpPr>
        <p:spPr>
          <a:xfrm rot="-364779">
            <a:off x="6859574" y="2624676"/>
            <a:ext cx="478996" cy="207380"/>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62"/>
          <p:cNvSpPr/>
          <p:nvPr/>
        </p:nvSpPr>
        <p:spPr>
          <a:xfrm>
            <a:off x="1774350" y="2334287"/>
            <a:ext cx="552628" cy="381570"/>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62"/>
          <p:cNvSpPr/>
          <p:nvPr/>
        </p:nvSpPr>
        <p:spPr>
          <a:xfrm>
            <a:off x="1838300" y="2689789"/>
            <a:ext cx="489389" cy="146703"/>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99" name="Google Shape;1099;p62"/>
          <p:cNvGrpSpPr/>
          <p:nvPr/>
        </p:nvGrpSpPr>
        <p:grpSpPr>
          <a:xfrm rot="-667337">
            <a:off x="1955286" y="628139"/>
            <a:ext cx="514443" cy="550078"/>
            <a:chOff x="2106473" y="1676890"/>
            <a:chExt cx="514452" cy="550088"/>
          </a:xfrm>
        </p:grpSpPr>
        <p:sp>
          <p:nvSpPr>
            <p:cNvPr id="1100" name="Google Shape;1100;p62"/>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62"/>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2" name="Google Shape;1102;p62"/>
          <p:cNvGrpSpPr/>
          <p:nvPr/>
        </p:nvGrpSpPr>
        <p:grpSpPr>
          <a:xfrm rot="5115862" flipH="1">
            <a:off x="6854137" y="1124182"/>
            <a:ext cx="519149" cy="620353"/>
            <a:chOff x="-2727738" y="2878591"/>
            <a:chExt cx="727675" cy="869530"/>
          </a:xfrm>
        </p:grpSpPr>
        <p:sp>
          <p:nvSpPr>
            <p:cNvPr id="1103" name="Google Shape;1103;p62"/>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62"/>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62"/>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62"/>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62"/>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62"/>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9" name="Google Shape;1109;p62"/>
          <p:cNvSpPr/>
          <p:nvPr/>
        </p:nvSpPr>
        <p:spPr>
          <a:xfrm>
            <a:off x="6046051" y="591075"/>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62"/>
          <p:cNvSpPr/>
          <p:nvPr/>
        </p:nvSpPr>
        <p:spPr>
          <a:xfrm>
            <a:off x="987341" y="1626826"/>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62"/>
          <p:cNvSpPr/>
          <p:nvPr/>
        </p:nvSpPr>
        <p:spPr>
          <a:xfrm>
            <a:off x="1796253" y="14843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62"/>
          <p:cNvSpPr/>
          <p:nvPr/>
        </p:nvSpPr>
        <p:spPr>
          <a:xfrm>
            <a:off x="6191469" y="9611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62"/>
          <p:cNvSpPr/>
          <p:nvPr/>
        </p:nvSpPr>
        <p:spPr>
          <a:xfrm>
            <a:off x="7833095" y="17835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62"/>
          <p:cNvSpPr/>
          <p:nvPr/>
        </p:nvSpPr>
        <p:spPr>
          <a:xfrm>
            <a:off x="1387421" y="2065333"/>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62"/>
          <p:cNvSpPr/>
          <p:nvPr/>
        </p:nvSpPr>
        <p:spPr>
          <a:xfrm>
            <a:off x="7444244" y="193157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62"/>
          <p:cNvSpPr/>
          <p:nvPr/>
        </p:nvSpPr>
        <p:spPr>
          <a:xfrm>
            <a:off x="7664999" y="1718650"/>
            <a:ext cx="75350" cy="64881"/>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7" name="Google Shape;1117;p62"/>
          <p:cNvGrpSpPr/>
          <p:nvPr/>
        </p:nvGrpSpPr>
        <p:grpSpPr>
          <a:xfrm>
            <a:off x="739067" y="3158583"/>
            <a:ext cx="1207927" cy="1434608"/>
            <a:chOff x="-2819875" y="-1836800"/>
            <a:chExt cx="314425" cy="373450"/>
          </a:xfrm>
        </p:grpSpPr>
        <p:sp>
          <p:nvSpPr>
            <p:cNvPr id="1118" name="Google Shape;1118;p62"/>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62"/>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62"/>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62"/>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62"/>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62"/>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62"/>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62"/>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62"/>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62"/>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62"/>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62"/>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62"/>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1" name="Google Shape;1131;p62"/>
          <p:cNvGrpSpPr/>
          <p:nvPr/>
        </p:nvGrpSpPr>
        <p:grpSpPr>
          <a:xfrm>
            <a:off x="7605845" y="2208168"/>
            <a:ext cx="799104" cy="2384746"/>
            <a:chOff x="7462859" y="635000"/>
            <a:chExt cx="1326314" cy="3958085"/>
          </a:xfrm>
        </p:grpSpPr>
        <p:grpSp>
          <p:nvGrpSpPr>
            <p:cNvPr id="1132" name="Google Shape;1132;p62"/>
            <p:cNvGrpSpPr/>
            <p:nvPr/>
          </p:nvGrpSpPr>
          <p:grpSpPr>
            <a:xfrm>
              <a:off x="7462859" y="635000"/>
              <a:ext cx="1326314" cy="3958085"/>
              <a:chOff x="-2405225" y="-1911776"/>
              <a:chExt cx="160150" cy="477926"/>
            </a:xfrm>
          </p:grpSpPr>
          <p:sp>
            <p:nvSpPr>
              <p:cNvPr id="1133" name="Google Shape;1133;p62"/>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62"/>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62"/>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62"/>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62"/>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62"/>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62"/>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62"/>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62"/>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62"/>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62"/>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62"/>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62"/>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62"/>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62"/>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62"/>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62"/>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62"/>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62"/>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62"/>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62"/>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62"/>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62"/>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62"/>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62"/>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62"/>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62"/>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62"/>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1" name="Google Shape;1161;p62"/>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62"/>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62"/>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62"/>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62"/>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166"/>
        <p:cNvGrpSpPr/>
        <p:nvPr/>
      </p:nvGrpSpPr>
      <p:grpSpPr>
        <a:xfrm>
          <a:off x="0" y="0"/>
          <a:ext cx="0" cy="0"/>
          <a:chOff x="0" y="0"/>
          <a:chExt cx="0" cy="0"/>
        </a:xfrm>
      </p:grpSpPr>
      <p:grpSp>
        <p:nvGrpSpPr>
          <p:cNvPr id="1167" name="Google Shape;1167;p63"/>
          <p:cNvGrpSpPr/>
          <p:nvPr/>
        </p:nvGrpSpPr>
        <p:grpSpPr>
          <a:xfrm rot="-5400287">
            <a:off x="4378132" y="784874"/>
            <a:ext cx="4806617" cy="3813329"/>
            <a:chOff x="-1211800" y="3902875"/>
            <a:chExt cx="4015553" cy="3590030"/>
          </a:xfrm>
        </p:grpSpPr>
        <p:sp>
          <p:nvSpPr>
            <p:cNvPr id="1168" name="Google Shape;1168;p63"/>
            <p:cNvSpPr/>
            <p:nvPr/>
          </p:nvSpPr>
          <p:spPr>
            <a:xfrm>
              <a:off x="-1211800" y="3902875"/>
              <a:ext cx="3844961" cy="3427967"/>
            </a:xfrm>
            <a:custGeom>
              <a:avLst/>
              <a:gdLst/>
              <a:ahLst/>
              <a:cxnLst/>
              <a:rect l="l" t="t"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63"/>
            <p:cNvSpPr/>
            <p:nvPr/>
          </p:nvSpPr>
          <p:spPr>
            <a:xfrm>
              <a:off x="151990" y="4000492"/>
              <a:ext cx="2651763" cy="3492413"/>
            </a:xfrm>
            <a:custGeom>
              <a:avLst/>
              <a:gdLst/>
              <a:ahLst/>
              <a:cxnLst/>
              <a:rect l="l" t="t"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63"/>
            <p:cNvSpPr/>
            <p:nvPr/>
          </p:nvSpPr>
          <p:spPr>
            <a:xfrm>
              <a:off x="-181613" y="4234583"/>
              <a:ext cx="2559832" cy="1652854"/>
            </a:xfrm>
            <a:custGeom>
              <a:avLst/>
              <a:gdLst/>
              <a:ahLst/>
              <a:cxnLst/>
              <a:rect l="l" t="t"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63"/>
            <p:cNvSpPr/>
            <p:nvPr/>
          </p:nvSpPr>
          <p:spPr>
            <a:xfrm>
              <a:off x="1159431" y="4240269"/>
              <a:ext cx="1030188" cy="830218"/>
            </a:xfrm>
            <a:custGeom>
              <a:avLst/>
              <a:gdLst/>
              <a:ahLst/>
              <a:cxnLst/>
              <a:rect l="l" t="t"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63"/>
            <p:cNvSpPr/>
            <p:nvPr/>
          </p:nvSpPr>
          <p:spPr>
            <a:xfrm>
              <a:off x="2195305" y="5261929"/>
              <a:ext cx="179122" cy="222718"/>
            </a:xfrm>
            <a:custGeom>
              <a:avLst/>
              <a:gdLst/>
              <a:ahLst/>
              <a:cxnLst/>
              <a:rect l="l" t="t" r="r" b="b"/>
              <a:pathLst>
                <a:path w="189" h="235" extrusionOk="0">
                  <a:moveTo>
                    <a:pt x="189" y="235"/>
                  </a:moveTo>
                  <a:lnTo>
                    <a:pt x="1" y="1"/>
                  </a:ln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3" name="Google Shape;1173;p63"/>
          <p:cNvSpPr txBox="1">
            <a:spLocks noGrp="1"/>
          </p:cNvSpPr>
          <p:nvPr>
            <p:ph type="title"/>
          </p:nvPr>
        </p:nvSpPr>
        <p:spPr>
          <a:xfrm flipH="1">
            <a:off x="5715300" y="1393488"/>
            <a:ext cx="2124300" cy="114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solidFill>
                  <a:schemeClr val="dk1"/>
                </a:solidFill>
                <a:latin typeface="Playfair Display"/>
                <a:ea typeface="Playfair Display"/>
                <a:cs typeface="Playfair Display"/>
                <a:sym typeface="Playfair Display"/>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174" name="Google Shape;1174;p63"/>
          <p:cNvSpPr txBox="1">
            <a:spLocks noGrp="1"/>
          </p:cNvSpPr>
          <p:nvPr>
            <p:ph type="subTitle" idx="1"/>
          </p:nvPr>
        </p:nvSpPr>
        <p:spPr>
          <a:xfrm flipH="1">
            <a:off x="5715050" y="2598888"/>
            <a:ext cx="2527800" cy="1235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175" name="Google Shape;1175;p63"/>
          <p:cNvSpPr/>
          <p:nvPr/>
        </p:nvSpPr>
        <p:spPr>
          <a:xfrm>
            <a:off x="4737066" y="786551"/>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63"/>
          <p:cNvSpPr/>
          <p:nvPr/>
        </p:nvSpPr>
        <p:spPr>
          <a:xfrm>
            <a:off x="5326653" y="11164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63"/>
          <p:cNvSpPr/>
          <p:nvPr/>
        </p:nvSpPr>
        <p:spPr>
          <a:xfrm>
            <a:off x="4873658" y="135075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63"/>
          <p:cNvSpPr/>
          <p:nvPr/>
        </p:nvSpPr>
        <p:spPr>
          <a:xfrm>
            <a:off x="8195441" y="3886451"/>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63"/>
          <p:cNvSpPr/>
          <p:nvPr/>
        </p:nvSpPr>
        <p:spPr>
          <a:xfrm>
            <a:off x="7990266" y="42083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46"/>
          <p:cNvSpPr/>
          <p:nvPr/>
        </p:nvSpPr>
        <p:spPr>
          <a:xfrm rot="5776103">
            <a:off x="78162" y="-538883"/>
            <a:ext cx="4916744" cy="5304738"/>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 name="Google Shape;124;p46"/>
          <p:cNvGrpSpPr/>
          <p:nvPr/>
        </p:nvGrpSpPr>
        <p:grpSpPr>
          <a:xfrm rot="1324108" flipH="1">
            <a:off x="6312784" y="429540"/>
            <a:ext cx="514433" cy="550066"/>
            <a:chOff x="2106473" y="1676890"/>
            <a:chExt cx="514452" cy="550088"/>
          </a:xfrm>
        </p:grpSpPr>
        <p:sp>
          <p:nvSpPr>
            <p:cNvPr id="125" name="Google Shape;125;p46"/>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6"/>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46"/>
          <p:cNvSpPr/>
          <p:nvPr/>
        </p:nvSpPr>
        <p:spPr>
          <a:xfrm>
            <a:off x="5675429" y="38506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6"/>
          <p:cNvSpPr/>
          <p:nvPr/>
        </p:nvSpPr>
        <p:spPr>
          <a:xfrm>
            <a:off x="6150573" y="605865"/>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6"/>
          <p:cNvSpPr/>
          <p:nvPr/>
        </p:nvSpPr>
        <p:spPr>
          <a:xfrm>
            <a:off x="487946" y="39654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6"/>
          <p:cNvSpPr/>
          <p:nvPr/>
        </p:nvSpPr>
        <p:spPr>
          <a:xfrm>
            <a:off x="776448" y="4212090"/>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6"/>
          <p:cNvSpPr txBox="1">
            <a:spLocks noGrp="1"/>
          </p:cNvSpPr>
          <p:nvPr>
            <p:ph type="title"/>
          </p:nvPr>
        </p:nvSpPr>
        <p:spPr>
          <a:xfrm>
            <a:off x="724425" y="353050"/>
            <a:ext cx="7695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1pPr>
            <a:lvl2pPr lvl="1"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2pPr>
            <a:lvl3pPr lvl="2"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3pPr>
            <a:lvl4pPr lvl="3"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4pPr>
            <a:lvl5pPr lvl="4"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5pPr>
            <a:lvl6pPr lvl="5"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6pPr>
            <a:lvl7pPr lvl="6"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7pPr>
            <a:lvl8pPr lvl="7"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8pPr>
            <a:lvl9pPr lvl="8" algn="l">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9pPr>
          </a:lstStyle>
          <a:p>
            <a:endParaRPr/>
          </a:p>
        </p:txBody>
      </p:sp>
      <p:sp>
        <p:nvSpPr>
          <p:cNvPr id="132" name="Google Shape;132;p46"/>
          <p:cNvSpPr txBox="1">
            <a:spLocks noGrp="1"/>
          </p:cNvSpPr>
          <p:nvPr>
            <p:ph type="body" idx="1"/>
          </p:nvPr>
        </p:nvSpPr>
        <p:spPr>
          <a:xfrm>
            <a:off x="724425" y="1152475"/>
            <a:ext cx="76950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FFF6E9"/>
              </a:buClr>
              <a:buSzPts val="1200"/>
              <a:buFont typeface="Roboto"/>
              <a:buChar char="●"/>
              <a:defRPr sz="1200">
                <a:latin typeface="Roboto"/>
                <a:ea typeface="Roboto"/>
                <a:cs typeface="Roboto"/>
                <a:sym typeface="Roboto"/>
              </a:defRPr>
            </a:lvl1pPr>
            <a:lvl2pPr marL="914400" lvl="1" indent="-304800" algn="l">
              <a:lnSpc>
                <a:spcPct val="100000"/>
              </a:lnSpc>
              <a:spcBef>
                <a:spcPts val="0"/>
              </a:spcBef>
              <a:spcAft>
                <a:spcPts val="0"/>
              </a:spcAft>
              <a:buClr>
                <a:srgbClr val="FFF6E9"/>
              </a:buClr>
              <a:buSzPts val="1200"/>
              <a:buFont typeface="Arial"/>
              <a:buChar char="○"/>
              <a:defRPr sz="1200">
                <a:latin typeface="Roboto"/>
                <a:ea typeface="Roboto"/>
                <a:cs typeface="Roboto"/>
                <a:sym typeface="Roboto"/>
              </a:defRPr>
            </a:lvl2pPr>
            <a:lvl3pPr marL="1371600" lvl="2" indent="-304800" algn="l">
              <a:lnSpc>
                <a:spcPct val="115000"/>
              </a:lnSpc>
              <a:spcBef>
                <a:spcPts val="0"/>
              </a:spcBef>
              <a:spcAft>
                <a:spcPts val="0"/>
              </a:spcAft>
              <a:buClr>
                <a:srgbClr val="FFF6E9"/>
              </a:buClr>
              <a:buSzPts val="1200"/>
              <a:buFont typeface="Arial"/>
              <a:buChar char="■"/>
              <a:defRPr/>
            </a:lvl3pPr>
            <a:lvl4pPr marL="1828800" lvl="3" indent="-304800" algn="l">
              <a:lnSpc>
                <a:spcPct val="115000"/>
              </a:lnSpc>
              <a:spcBef>
                <a:spcPts val="1600"/>
              </a:spcBef>
              <a:spcAft>
                <a:spcPts val="0"/>
              </a:spcAft>
              <a:buClr>
                <a:srgbClr val="FFF6E9"/>
              </a:buClr>
              <a:buSzPts val="1200"/>
              <a:buFont typeface="Arial"/>
              <a:buChar char="●"/>
              <a:defRPr/>
            </a:lvl4pPr>
            <a:lvl5pPr marL="2286000" lvl="4" indent="-304800" algn="l">
              <a:lnSpc>
                <a:spcPct val="115000"/>
              </a:lnSpc>
              <a:spcBef>
                <a:spcPts val="1600"/>
              </a:spcBef>
              <a:spcAft>
                <a:spcPts val="0"/>
              </a:spcAft>
              <a:buClr>
                <a:srgbClr val="FFF6E9"/>
              </a:buClr>
              <a:buSzPts val="1200"/>
              <a:buFont typeface="Arial"/>
              <a:buChar char="○"/>
              <a:defRPr/>
            </a:lvl5pPr>
            <a:lvl6pPr marL="2743200" lvl="5" indent="-304800" algn="l">
              <a:lnSpc>
                <a:spcPct val="115000"/>
              </a:lnSpc>
              <a:spcBef>
                <a:spcPts val="1600"/>
              </a:spcBef>
              <a:spcAft>
                <a:spcPts val="0"/>
              </a:spcAft>
              <a:buClr>
                <a:srgbClr val="FFF6E9"/>
              </a:buClr>
              <a:buSzPts val="1200"/>
              <a:buFont typeface="Arial"/>
              <a:buChar char="■"/>
              <a:defRPr/>
            </a:lvl6pPr>
            <a:lvl7pPr marL="3200400" lvl="6" indent="-304800" algn="l">
              <a:lnSpc>
                <a:spcPct val="115000"/>
              </a:lnSpc>
              <a:spcBef>
                <a:spcPts val="1600"/>
              </a:spcBef>
              <a:spcAft>
                <a:spcPts val="0"/>
              </a:spcAft>
              <a:buClr>
                <a:srgbClr val="FFF6E9"/>
              </a:buClr>
              <a:buSzPts val="1200"/>
              <a:buFont typeface="Arial"/>
              <a:buChar char="●"/>
              <a:defRPr/>
            </a:lvl7pPr>
            <a:lvl8pPr marL="3657600" lvl="7" indent="-304800" algn="l">
              <a:lnSpc>
                <a:spcPct val="115000"/>
              </a:lnSpc>
              <a:spcBef>
                <a:spcPts val="1600"/>
              </a:spcBef>
              <a:spcAft>
                <a:spcPts val="0"/>
              </a:spcAft>
              <a:buClr>
                <a:srgbClr val="FFF6E9"/>
              </a:buClr>
              <a:buSzPts val="1200"/>
              <a:buFont typeface="Arial"/>
              <a:buChar char="○"/>
              <a:defRPr/>
            </a:lvl8pPr>
            <a:lvl9pPr marL="4114800" lvl="8" indent="-304800" algn="l">
              <a:lnSpc>
                <a:spcPct val="115000"/>
              </a:lnSpc>
              <a:spcBef>
                <a:spcPts val="1600"/>
              </a:spcBef>
              <a:spcAft>
                <a:spcPts val="1600"/>
              </a:spcAft>
              <a:buClr>
                <a:srgbClr val="FFF6E9"/>
              </a:buClr>
              <a:buSzPts val="1200"/>
              <a:buFont typeface="Arial"/>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80"/>
        <p:cNvGrpSpPr/>
        <p:nvPr/>
      </p:nvGrpSpPr>
      <p:grpSpPr>
        <a:xfrm>
          <a:off x="0" y="0"/>
          <a:ext cx="0" cy="0"/>
          <a:chOff x="0" y="0"/>
          <a:chExt cx="0" cy="0"/>
        </a:xfrm>
      </p:grpSpPr>
      <p:sp>
        <p:nvSpPr>
          <p:cNvPr id="1181" name="Google Shape;1181;p64"/>
          <p:cNvSpPr/>
          <p:nvPr/>
        </p:nvSpPr>
        <p:spPr>
          <a:xfrm rot="4499997">
            <a:off x="-730768" y="-678178"/>
            <a:ext cx="5705612" cy="6155854"/>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82" name="Google Shape;1182;p64"/>
          <p:cNvGrpSpPr/>
          <p:nvPr/>
        </p:nvGrpSpPr>
        <p:grpSpPr>
          <a:xfrm>
            <a:off x="1038871" y="3161548"/>
            <a:ext cx="3167541" cy="1421125"/>
            <a:chOff x="970515" y="3147750"/>
            <a:chExt cx="2679135" cy="1421125"/>
          </a:xfrm>
        </p:grpSpPr>
        <p:sp>
          <p:nvSpPr>
            <p:cNvPr id="1183" name="Google Shape;1183;p64"/>
            <p:cNvSpPr/>
            <p:nvPr/>
          </p:nvSpPr>
          <p:spPr>
            <a:xfrm rot="5400000">
              <a:off x="2096624" y="3015848"/>
              <a:ext cx="426917" cy="2679135"/>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64"/>
            <p:cNvSpPr/>
            <p:nvPr/>
          </p:nvSpPr>
          <p:spPr>
            <a:xfrm rot="5400000">
              <a:off x="3119021"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64"/>
            <p:cNvSpPr/>
            <p:nvPr/>
          </p:nvSpPr>
          <p:spPr>
            <a:xfrm rot="5400000">
              <a:off x="2422035"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64"/>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64"/>
            <p:cNvSpPr/>
            <p:nvPr/>
          </p:nvSpPr>
          <p:spPr>
            <a:xfrm rot="5400000">
              <a:off x="1989548" y="2704361"/>
              <a:ext cx="418796" cy="2456860"/>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64"/>
            <p:cNvSpPr/>
            <p:nvPr/>
          </p:nvSpPr>
          <p:spPr>
            <a:xfrm rot="5400000">
              <a:off x="2708927"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64"/>
            <p:cNvSpPr/>
            <p:nvPr/>
          </p:nvSpPr>
          <p:spPr>
            <a:xfrm rot="5400000">
              <a:off x="1551848"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64"/>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64"/>
            <p:cNvSpPr/>
            <p:nvPr/>
          </p:nvSpPr>
          <p:spPr>
            <a:xfrm rot="5400000">
              <a:off x="2000220" y="2118045"/>
              <a:ext cx="593971" cy="2653381"/>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64"/>
            <p:cNvSpPr/>
            <p:nvPr/>
          </p:nvSpPr>
          <p:spPr>
            <a:xfrm rot="5400000">
              <a:off x="275892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rgbClr val="F6D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64"/>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rgbClr val="F6D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64"/>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rgbClr val="F6D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64"/>
            <p:cNvSpPr/>
            <p:nvPr/>
          </p:nvSpPr>
          <p:spPr>
            <a:xfrm rot="5400000">
              <a:off x="2141640" y="2991253"/>
              <a:ext cx="224595" cy="883300"/>
            </a:xfrm>
            <a:custGeom>
              <a:avLst/>
              <a:gdLst/>
              <a:ahLst/>
              <a:cxnLst/>
              <a:rect l="l" t="t" r="r" b="b"/>
              <a:pathLst>
                <a:path w="968" h="3807" extrusionOk="0">
                  <a:moveTo>
                    <a:pt x="479" y="0"/>
                  </a:moveTo>
                  <a:cubicBezTo>
                    <a:pt x="218" y="0"/>
                    <a:pt x="0" y="213"/>
                    <a:pt x="0" y="479"/>
                  </a:cubicBezTo>
                  <a:lnTo>
                    <a:pt x="0" y="3328"/>
                  </a:lnTo>
                  <a:cubicBezTo>
                    <a:pt x="0" y="3594"/>
                    <a:pt x="218" y="3807"/>
                    <a:pt x="479" y="3807"/>
                  </a:cubicBezTo>
                  <a:lnTo>
                    <a:pt x="489" y="3807"/>
                  </a:lnTo>
                  <a:cubicBezTo>
                    <a:pt x="755" y="3807"/>
                    <a:pt x="968" y="3594"/>
                    <a:pt x="968" y="3328"/>
                  </a:cubicBezTo>
                  <a:lnTo>
                    <a:pt x="968" y="479"/>
                  </a:lnTo>
                  <a:cubicBezTo>
                    <a:pt x="968" y="213"/>
                    <a:pt x="755" y="0"/>
                    <a:pt x="489" y="0"/>
                  </a:cubicBezTo>
                  <a:close/>
                </a:path>
              </a:pathLst>
            </a:custGeom>
            <a:solidFill>
              <a:srgbClr val="F6D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6" name="Google Shape;1196;p64"/>
          <p:cNvGrpSpPr/>
          <p:nvPr/>
        </p:nvGrpSpPr>
        <p:grpSpPr>
          <a:xfrm flipH="1">
            <a:off x="451315" y="643448"/>
            <a:ext cx="519196" cy="620409"/>
            <a:chOff x="-2727738" y="2878591"/>
            <a:chExt cx="727675" cy="869530"/>
          </a:xfrm>
        </p:grpSpPr>
        <p:sp>
          <p:nvSpPr>
            <p:cNvPr id="1197" name="Google Shape;1197;p64"/>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64"/>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64"/>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64"/>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64"/>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64"/>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3" name="Google Shape;1203;p64"/>
          <p:cNvSpPr/>
          <p:nvPr/>
        </p:nvSpPr>
        <p:spPr>
          <a:xfrm>
            <a:off x="605050" y="4442512"/>
            <a:ext cx="7944385"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4" name="Google Shape;1204;p64"/>
          <p:cNvGrpSpPr/>
          <p:nvPr/>
        </p:nvGrpSpPr>
        <p:grpSpPr>
          <a:xfrm flipH="1">
            <a:off x="5927281" y="1318286"/>
            <a:ext cx="2170305" cy="3250714"/>
            <a:chOff x="-535697" y="-610175"/>
            <a:chExt cx="255372" cy="382500"/>
          </a:xfrm>
        </p:grpSpPr>
        <p:sp>
          <p:nvSpPr>
            <p:cNvPr id="1205" name="Google Shape;1205;p64"/>
            <p:cNvSpPr/>
            <p:nvPr/>
          </p:nvSpPr>
          <p:spPr>
            <a:xfrm>
              <a:off x="-535697"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64"/>
            <p:cNvSpPr/>
            <p:nvPr/>
          </p:nvSpPr>
          <p:spPr>
            <a:xfrm>
              <a:off x="-535697"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64"/>
            <p:cNvSpPr/>
            <p:nvPr/>
          </p:nvSpPr>
          <p:spPr>
            <a:xfrm>
              <a:off x="-505822"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64"/>
            <p:cNvSpPr/>
            <p:nvPr/>
          </p:nvSpPr>
          <p:spPr>
            <a:xfrm>
              <a:off x="-505822"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64"/>
            <p:cNvSpPr/>
            <p:nvPr/>
          </p:nvSpPr>
          <p:spPr>
            <a:xfrm>
              <a:off x="-535697"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64"/>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64"/>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64"/>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64"/>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64"/>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64"/>
            <p:cNvSpPr/>
            <p:nvPr/>
          </p:nvSpPr>
          <p:spPr>
            <a:xfrm>
              <a:off x="-450600" y="-513325"/>
              <a:ext cx="85400" cy="285525"/>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64"/>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64"/>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64"/>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64"/>
          <p:cNvGrpSpPr/>
          <p:nvPr/>
        </p:nvGrpSpPr>
        <p:grpSpPr>
          <a:xfrm flipH="1">
            <a:off x="5511158" y="3925961"/>
            <a:ext cx="651885" cy="656710"/>
            <a:chOff x="4392475" y="4247738"/>
            <a:chExt cx="332425" cy="334902"/>
          </a:xfrm>
        </p:grpSpPr>
        <p:sp>
          <p:nvSpPr>
            <p:cNvPr id="1220" name="Google Shape;1220;p64"/>
            <p:cNvSpPr/>
            <p:nvPr/>
          </p:nvSpPr>
          <p:spPr>
            <a:xfrm>
              <a:off x="4564675" y="4247738"/>
              <a:ext cx="160225" cy="252175"/>
            </a:xfrm>
            <a:custGeom>
              <a:avLst/>
              <a:gdLst/>
              <a:ahLst/>
              <a:cxnLst/>
              <a:rect l="l" t="t" r="r" b="b"/>
              <a:pathLst>
                <a:path w="1164" h="1832" extrusionOk="0">
                  <a:moveTo>
                    <a:pt x="591" y="1"/>
                  </a:moveTo>
                  <a:cubicBezTo>
                    <a:pt x="237" y="1"/>
                    <a:pt x="22" y="361"/>
                    <a:pt x="90" y="683"/>
                  </a:cubicBezTo>
                  <a:cubicBezTo>
                    <a:pt x="138" y="896"/>
                    <a:pt x="124" y="1123"/>
                    <a:pt x="51" y="1331"/>
                  </a:cubicBezTo>
                  <a:cubicBezTo>
                    <a:pt x="32" y="1397"/>
                    <a:pt x="0" y="1831"/>
                    <a:pt x="537" y="1831"/>
                  </a:cubicBezTo>
                  <a:cubicBezTo>
                    <a:pt x="556" y="1831"/>
                    <a:pt x="577" y="1831"/>
                    <a:pt x="598" y="1829"/>
                  </a:cubicBezTo>
                  <a:cubicBezTo>
                    <a:pt x="598" y="1829"/>
                    <a:pt x="614" y="1831"/>
                    <a:pt x="641" y="1831"/>
                  </a:cubicBezTo>
                  <a:cubicBezTo>
                    <a:pt x="770" y="1831"/>
                    <a:pt x="1143" y="1791"/>
                    <a:pt x="1135" y="1331"/>
                  </a:cubicBezTo>
                  <a:cubicBezTo>
                    <a:pt x="1125" y="775"/>
                    <a:pt x="1110" y="683"/>
                    <a:pt x="1135" y="494"/>
                  </a:cubicBezTo>
                  <a:cubicBezTo>
                    <a:pt x="1164" y="301"/>
                    <a:pt x="956" y="6"/>
                    <a:pt x="598" y="1"/>
                  </a:cubicBezTo>
                  <a:cubicBezTo>
                    <a:pt x="595"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64"/>
            <p:cNvSpPr/>
            <p:nvPr/>
          </p:nvSpPr>
          <p:spPr>
            <a:xfrm>
              <a:off x="4644237" y="4315186"/>
              <a:ext cx="4818" cy="267454"/>
            </a:xfrm>
            <a:custGeom>
              <a:avLst/>
              <a:gdLst/>
              <a:ahLst/>
              <a:cxnLst/>
              <a:rect l="l" t="t" r="r" b="b"/>
              <a:pathLst>
                <a:path w="35" h="1943" extrusionOk="0">
                  <a:moveTo>
                    <a:pt x="17" y="1"/>
                  </a:moveTo>
                  <a:cubicBezTo>
                    <a:pt x="9" y="1"/>
                    <a:pt x="0" y="7"/>
                    <a:pt x="0" y="19"/>
                  </a:cubicBezTo>
                  <a:lnTo>
                    <a:pt x="0" y="1925"/>
                  </a:lnTo>
                  <a:cubicBezTo>
                    <a:pt x="0" y="1937"/>
                    <a:pt x="9" y="1943"/>
                    <a:pt x="17" y="1943"/>
                  </a:cubicBezTo>
                  <a:cubicBezTo>
                    <a:pt x="26" y="1943"/>
                    <a:pt x="34" y="1937"/>
                    <a:pt x="34" y="1925"/>
                  </a:cubicBezTo>
                  <a:lnTo>
                    <a:pt x="34" y="19"/>
                  </a:lnTo>
                  <a:cubicBezTo>
                    <a:pt x="34" y="7"/>
                    <a:pt x="26" y="1"/>
                    <a:pt x="17"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64"/>
            <p:cNvSpPr/>
            <p:nvPr/>
          </p:nvSpPr>
          <p:spPr>
            <a:xfrm>
              <a:off x="4609962" y="4366667"/>
              <a:ext cx="40056" cy="38129"/>
            </a:xfrm>
            <a:custGeom>
              <a:avLst/>
              <a:gdLst/>
              <a:ahLst/>
              <a:cxnLst/>
              <a:rect l="l" t="t" r="r" b="b"/>
              <a:pathLst>
                <a:path w="291" h="277" extrusionOk="0">
                  <a:moveTo>
                    <a:pt x="28" y="0"/>
                  </a:moveTo>
                  <a:cubicBezTo>
                    <a:pt x="14" y="0"/>
                    <a:pt x="0" y="16"/>
                    <a:pt x="12" y="32"/>
                  </a:cubicBezTo>
                  <a:lnTo>
                    <a:pt x="254" y="274"/>
                  </a:lnTo>
                  <a:cubicBezTo>
                    <a:pt x="257" y="275"/>
                    <a:pt x="260" y="276"/>
                    <a:pt x="263" y="276"/>
                  </a:cubicBezTo>
                  <a:cubicBezTo>
                    <a:pt x="276" y="276"/>
                    <a:pt x="290" y="260"/>
                    <a:pt x="278" y="245"/>
                  </a:cubicBezTo>
                  <a:lnTo>
                    <a:pt x="36" y="3"/>
                  </a:lnTo>
                  <a:cubicBezTo>
                    <a:pt x="34" y="1"/>
                    <a:pt x="31" y="0"/>
                    <a:pt x="28"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64"/>
            <p:cNvSpPr/>
            <p:nvPr/>
          </p:nvSpPr>
          <p:spPr>
            <a:xfrm>
              <a:off x="4643273" y="4404934"/>
              <a:ext cx="43222" cy="41157"/>
            </a:xfrm>
            <a:custGeom>
              <a:avLst/>
              <a:gdLst/>
              <a:ahLst/>
              <a:cxnLst/>
              <a:rect l="l" t="t" r="r" b="b"/>
              <a:pathLst>
                <a:path w="314" h="299" extrusionOk="0">
                  <a:moveTo>
                    <a:pt x="286" y="1"/>
                  </a:moveTo>
                  <a:cubicBezTo>
                    <a:pt x="282" y="1"/>
                    <a:pt x="277" y="2"/>
                    <a:pt x="273" y="5"/>
                  </a:cubicBezTo>
                  <a:lnTo>
                    <a:pt x="12" y="267"/>
                  </a:lnTo>
                  <a:cubicBezTo>
                    <a:pt x="0" y="282"/>
                    <a:pt x="14" y="298"/>
                    <a:pt x="28" y="298"/>
                  </a:cubicBezTo>
                  <a:cubicBezTo>
                    <a:pt x="31" y="298"/>
                    <a:pt x="34" y="297"/>
                    <a:pt x="36" y="296"/>
                  </a:cubicBezTo>
                  <a:lnTo>
                    <a:pt x="302" y="30"/>
                  </a:lnTo>
                  <a:cubicBezTo>
                    <a:pt x="314" y="18"/>
                    <a:pt x="301" y="1"/>
                    <a:pt x="286"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64"/>
            <p:cNvSpPr/>
            <p:nvPr/>
          </p:nvSpPr>
          <p:spPr>
            <a:xfrm>
              <a:off x="4392475" y="4353728"/>
              <a:ext cx="191884" cy="164216"/>
            </a:xfrm>
            <a:custGeom>
              <a:avLst/>
              <a:gdLst/>
              <a:ahLst/>
              <a:cxnLst/>
              <a:rect l="l" t="t" r="r" b="b"/>
              <a:pathLst>
                <a:path w="1394" h="1193" extrusionOk="0">
                  <a:moveTo>
                    <a:pt x="596" y="0"/>
                  </a:moveTo>
                  <a:cubicBezTo>
                    <a:pt x="267" y="0"/>
                    <a:pt x="1" y="266"/>
                    <a:pt x="1" y="595"/>
                  </a:cubicBezTo>
                  <a:cubicBezTo>
                    <a:pt x="1" y="955"/>
                    <a:pt x="295" y="1193"/>
                    <a:pt x="600" y="1193"/>
                  </a:cubicBezTo>
                  <a:cubicBezTo>
                    <a:pt x="747" y="1193"/>
                    <a:pt x="896" y="1138"/>
                    <a:pt x="1017" y="1016"/>
                  </a:cubicBezTo>
                  <a:cubicBezTo>
                    <a:pt x="1394" y="643"/>
                    <a:pt x="1128" y="0"/>
                    <a:pt x="596" y="0"/>
                  </a:cubicBezTo>
                  <a:close/>
                </a:path>
              </a:pathLst>
            </a:custGeom>
            <a:solidFill>
              <a:srgbClr val="425A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64"/>
            <p:cNvSpPr/>
            <p:nvPr/>
          </p:nvSpPr>
          <p:spPr>
            <a:xfrm>
              <a:off x="4471761" y="4397088"/>
              <a:ext cx="5506" cy="185552"/>
            </a:xfrm>
            <a:custGeom>
              <a:avLst/>
              <a:gdLst/>
              <a:ahLst/>
              <a:cxnLst/>
              <a:rect l="l" t="t" r="r" b="b"/>
              <a:pathLst>
                <a:path w="40" h="1348" extrusionOk="0">
                  <a:moveTo>
                    <a:pt x="20" y="1"/>
                  </a:moveTo>
                  <a:cubicBezTo>
                    <a:pt x="10" y="1"/>
                    <a:pt x="0" y="7"/>
                    <a:pt x="0" y="19"/>
                  </a:cubicBezTo>
                  <a:lnTo>
                    <a:pt x="0" y="1330"/>
                  </a:lnTo>
                  <a:cubicBezTo>
                    <a:pt x="0" y="1342"/>
                    <a:pt x="10" y="1348"/>
                    <a:pt x="20" y="1348"/>
                  </a:cubicBezTo>
                  <a:cubicBezTo>
                    <a:pt x="29" y="1348"/>
                    <a:pt x="39" y="1342"/>
                    <a:pt x="39" y="1330"/>
                  </a:cubicBezTo>
                  <a:lnTo>
                    <a:pt x="39" y="19"/>
                  </a:lnTo>
                  <a:cubicBezTo>
                    <a:pt x="39" y="7"/>
                    <a:pt x="29" y="1"/>
                    <a:pt x="20"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64"/>
            <p:cNvSpPr/>
            <p:nvPr/>
          </p:nvSpPr>
          <p:spPr>
            <a:xfrm>
              <a:off x="4447673" y="4432327"/>
              <a:ext cx="29870" cy="27943"/>
            </a:xfrm>
            <a:custGeom>
              <a:avLst/>
              <a:gdLst/>
              <a:ahLst/>
              <a:cxnLst/>
              <a:rect l="l" t="t" r="r" b="b"/>
              <a:pathLst>
                <a:path w="217" h="203" extrusionOk="0">
                  <a:moveTo>
                    <a:pt x="29" y="0"/>
                  </a:moveTo>
                  <a:cubicBezTo>
                    <a:pt x="15" y="0"/>
                    <a:pt x="1" y="18"/>
                    <a:pt x="16" y="34"/>
                  </a:cubicBezTo>
                  <a:lnTo>
                    <a:pt x="180" y="198"/>
                  </a:lnTo>
                  <a:cubicBezTo>
                    <a:pt x="185" y="201"/>
                    <a:pt x="189" y="203"/>
                    <a:pt x="193" y="203"/>
                  </a:cubicBezTo>
                  <a:cubicBezTo>
                    <a:pt x="207" y="203"/>
                    <a:pt x="217" y="185"/>
                    <a:pt x="209" y="174"/>
                  </a:cubicBezTo>
                  <a:lnTo>
                    <a:pt x="40" y="5"/>
                  </a:lnTo>
                  <a:cubicBezTo>
                    <a:pt x="37" y="2"/>
                    <a:pt x="33" y="0"/>
                    <a:pt x="29"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64"/>
            <p:cNvSpPr/>
            <p:nvPr/>
          </p:nvSpPr>
          <p:spPr>
            <a:xfrm>
              <a:off x="4471348" y="4458893"/>
              <a:ext cx="31935" cy="30008"/>
            </a:xfrm>
            <a:custGeom>
              <a:avLst/>
              <a:gdLst/>
              <a:ahLst/>
              <a:cxnLst/>
              <a:rect l="l" t="t" r="r" b="b"/>
              <a:pathLst>
                <a:path w="232" h="218" extrusionOk="0">
                  <a:moveTo>
                    <a:pt x="203" y="1"/>
                  </a:moveTo>
                  <a:cubicBezTo>
                    <a:pt x="199" y="1"/>
                    <a:pt x="195" y="2"/>
                    <a:pt x="192" y="5"/>
                  </a:cubicBezTo>
                  <a:lnTo>
                    <a:pt x="8" y="189"/>
                  </a:lnTo>
                  <a:cubicBezTo>
                    <a:pt x="1" y="200"/>
                    <a:pt x="11" y="218"/>
                    <a:pt x="25" y="218"/>
                  </a:cubicBezTo>
                  <a:cubicBezTo>
                    <a:pt x="29" y="218"/>
                    <a:pt x="33" y="216"/>
                    <a:pt x="37" y="213"/>
                  </a:cubicBezTo>
                  <a:lnTo>
                    <a:pt x="216" y="34"/>
                  </a:lnTo>
                  <a:cubicBezTo>
                    <a:pt x="232" y="19"/>
                    <a:pt x="217" y="1"/>
                    <a:pt x="203"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64"/>
            <p:cNvSpPr/>
            <p:nvPr/>
          </p:nvSpPr>
          <p:spPr>
            <a:xfrm>
              <a:off x="4507137" y="4354967"/>
              <a:ext cx="137925" cy="166006"/>
            </a:xfrm>
            <a:custGeom>
              <a:avLst/>
              <a:gdLst/>
              <a:ahLst/>
              <a:cxnLst/>
              <a:rect l="l" t="t" r="r" b="b"/>
              <a:pathLst>
                <a:path w="1002" h="1206" extrusionOk="0">
                  <a:moveTo>
                    <a:pt x="494" y="1"/>
                  </a:moveTo>
                  <a:cubicBezTo>
                    <a:pt x="441" y="1"/>
                    <a:pt x="389" y="30"/>
                    <a:pt x="367" y="88"/>
                  </a:cubicBezTo>
                  <a:lnTo>
                    <a:pt x="10" y="1007"/>
                  </a:lnTo>
                  <a:cubicBezTo>
                    <a:pt x="10" y="1007"/>
                    <a:pt x="10" y="1007"/>
                    <a:pt x="10" y="1007"/>
                  </a:cubicBezTo>
                  <a:lnTo>
                    <a:pt x="10" y="1007"/>
                  </a:lnTo>
                  <a:cubicBezTo>
                    <a:pt x="3" y="1023"/>
                    <a:pt x="1" y="1039"/>
                    <a:pt x="1" y="1055"/>
                  </a:cubicBezTo>
                  <a:lnTo>
                    <a:pt x="1" y="1055"/>
                  </a:lnTo>
                  <a:cubicBezTo>
                    <a:pt x="0" y="1130"/>
                    <a:pt x="59" y="1195"/>
                    <a:pt x="135" y="1195"/>
                  </a:cubicBezTo>
                  <a:lnTo>
                    <a:pt x="832" y="1205"/>
                  </a:lnTo>
                  <a:cubicBezTo>
                    <a:pt x="933" y="1205"/>
                    <a:pt x="1001" y="1104"/>
                    <a:pt x="962" y="1012"/>
                  </a:cubicBezTo>
                  <a:lnTo>
                    <a:pt x="624" y="88"/>
                  </a:lnTo>
                  <a:cubicBezTo>
                    <a:pt x="600" y="30"/>
                    <a:pt x="546" y="1"/>
                    <a:pt x="494" y="1"/>
                  </a:cubicBezTo>
                  <a:close/>
                </a:path>
              </a:pathLst>
            </a:custGeom>
            <a:solidFill>
              <a:srgbClr val="D074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64"/>
            <p:cNvSpPr/>
            <p:nvPr/>
          </p:nvSpPr>
          <p:spPr>
            <a:xfrm>
              <a:off x="4538384" y="4379744"/>
              <a:ext cx="70064" cy="202483"/>
            </a:xfrm>
            <a:custGeom>
              <a:avLst/>
              <a:gdLst/>
              <a:ahLst/>
              <a:cxnLst/>
              <a:rect l="l" t="t" r="r" b="b"/>
              <a:pathLst>
                <a:path w="509" h="1471" extrusionOk="0">
                  <a:moveTo>
                    <a:pt x="259" y="1"/>
                  </a:moveTo>
                  <a:cubicBezTo>
                    <a:pt x="250" y="1"/>
                    <a:pt x="242" y="7"/>
                    <a:pt x="242" y="19"/>
                  </a:cubicBezTo>
                  <a:lnTo>
                    <a:pt x="242" y="793"/>
                  </a:lnTo>
                  <a:lnTo>
                    <a:pt x="29" y="575"/>
                  </a:lnTo>
                  <a:cubicBezTo>
                    <a:pt x="24" y="573"/>
                    <a:pt x="20" y="572"/>
                    <a:pt x="15" y="572"/>
                  </a:cubicBezTo>
                  <a:cubicBezTo>
                    <a:pt x="11" y="572"/>
                    <a:pt x="7" y="573"/>
                    <a:pt x="5" y="575"/>
                  </a:cubicBezTo>
                  <a:cubicBezTo>
                    <a:pt x="0" y="580"/>
                    <a:pt x="0" y="580"/>
                    <a:pt x="0" y="585"/>
                  </a:cubicBezTo>
                  <a:cubicBezTo>
                    <a:pt x="0" y="590"/>
                    <a:pt x="0" y="595"/>
                    <a:pt x="5" y="600"/>
                  </a:cubicBezTo>
                  <a:lnTo>
                    <a:pt x="242" y="832"/>
                  </a:lnTo>
                  <a:lnTo>
                    <a:pt x="242" y="1456"/>
                  </a:lnTo>
                  <a:cubicBezTo>
                    <a:pt x="242" y="1465"/>
                    <a:pt x="249" y="1470"/>
                    <a:pt x="257" y="1470"/>
                  </a:cubicBezTo>
                  <a:cubicBezTo>
                    <a:pt x="264" y="1470"/>
                    <a:pt x="271" y="1465"/>
                    <a:pt x="271" y="1456"/>
                  </a:cubicBezTo>
                  <a:lnTo>
                    <a:pt x="271" y="967"/>
                  </a:lnTo>
                  <a:lnTo>
                    <a:pt x="498" y="740"/>
                  </a:lnTo>
                  <a:cubicBezTo>
                    <a:pt x="503" y="735"/>
                    <a:pt x="508" y="730"/>
                    <a:pt x="508" y="725"/>
                  </a:cubicBezTo>
                  <a:cubicBezTo>
                    <a:pt x="503" y="720"/>
                    <a:pt x="498" y="716"/>
                    <a:pt x="494" y="716"/>
                  </a:cubicBezTo>
                  <a:cubicBezTo>
                    <a:pt x="489" y="716"/>
                    <a:pt x="484" y="716"/>
                    <a:pt x="479" y="720"/>
                  </a:cubicBezTo>
                  <a:lnTo>
                    <a:pt x="276" y="924"/>
                  </a:lnTo>
                  <a:lnTo>
                    <a:pt x="276" y="556"/>
                  </a:lnTo>
                  <a:lnTo>
                    <a:pt x="465" y="367"/>
                  </a:lnTo>
                  <a:cubicBezTo>
                    <a:pt x="476" y="356"/>
                    <a:pt x="464" y="339"/>
                    <a:pt x="451" y="339"/>
                  </a:cubicBezTo>
                  <a:cubicBezTo>
                    <a:pt x="447" y="339"/>
                    <a:pt x="443" y="340"/>
                    <a:pt x="440" y="343"/>
                  </a:cubicBezTo>
                  <a:lnTo>
                    <a:pt x="276" y="512"/>
                  </a:lnTo>
                  <a:lnTo>
                    <a:pt x="276" y="19"/>
                  </a:lnTo>
                  <a:cubicBezTo>
                    <a:pt x="276" y="7"/>
                    <a:pt x="267" y="1"/>
                    <a:pt x="259"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30" name="Google Shape;1230;p64"/>
          <p:cNvGrpSpPr/>
          <p:nvPr/>
        </p:nvGrpSpPr>
        <p:grpSpPr>
          <a:xfrm>
            <a:off x="4571997" y="4078596"/>
            <a:ext cx="850800" cy="490289"/>
            <a:chOff x="6625736" y="4095721"/>
            <a:chExt cx="850800" cy="490240"/>
          </a:xfrm>
        </p:grpSpPr>
        <p:sp>
          <p:nvSpPr>
            <p:cNvPr id="1231" name="Google Shape;1231;p64"/>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64"/>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64"/>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64"/>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64"/>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64"/>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64"/>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64"/>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64"/>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64"/>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64"/>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64"/>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64"/>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64"/>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64"/>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64"/>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64"/>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64"/>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64"/>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64"/>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64"/>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64"/>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64"/>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64"/>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64"/>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64"/>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64"/>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64"/>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64"/>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64"/>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64"/>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64"/>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64"/>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64"/>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64"/>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64"/>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64"/>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64"/>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64"/>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64"/>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64"/>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64"/>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64"/>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64"/>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5" name="Google Shape;1275;p64"/>
          <p:cNvSpPr/>
          <p:nvPr/>
        </p:nvSpPr>
        <p:spPr>
          <a:xfrm rot="-3902690">
            <a:off x="8243314" y="2796142"/>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64"/>
          <p:cNvSpPr/>
          <p:nvPr/>
        </p:nvSpPr>
        <p:spPr>
          <a:xfrm rot="-3902690">
            <a:off x="5149468" y="1846176"/>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64"/>
          <p:cNvSpPr/>
          <p:nvPr/>
        </p:nvSpPr>
        <p:spPr>
          <a:xfrm>
            <a:off x="4349070" y="3368321"/>
            <a:ext cx="115938" cy="99416"/>
          </a:xfrm>
          <a:custGeom>
            <a:avLst/>
            <a:gdLst/>
            <a:ahLst/>
            <a:cxnLst/>
            <a:rect l="l" t="t"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64"/>
          <p:cNvSpPr/>
          <p:nvPr/>
        </p:nvSpPr>
        <p:spPr>
          <a:xfrm>
            <a:off x="6665071" y="3667399"/>
            <a:ext cx="95151" cy="93211"/>
          </a:xfrm>
          <a:custGeom>
            <a:avLst/>
            <a:gdLst/>
            <a:ahLst/>
            <a:cxnLst/>
            <a:rect l="l" t="t"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64"/>
          <p:cNvSpPr/>
          <p:nvPr/>
        </p:nvSpPr>
        <p:spPr>
          <a:xfrm>
            <a:off x="5460296" y="304065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64"/>
          <p:cNvSpPr/>
          <p:nvPr/>
        </p:nvSpPr>
        <p:spPr>
          <a:xfrm>
            <a:off x="4534319" y="27344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64"/>
          <p:cNvSpPr/>
          <p:nvPr/>
        </p:nvSpPr>
        <p:spPr>
          <a:xfrm>
            <a:off x="3811352" y="1234477"/>
            <a:ext cx="136599" cy="14222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64"/>
          <p:cNvSpPr txBox="1">
            <a:spLocks noGrp="1"/>
          </p:cNvSpPr>
          <p:nvPr>
            <p:ph type="title"/>
          </p:nvPr>
        </p:nvSpPr>
        <p:spPr>
          <a:xfrm>
            <a:off x="938650" y="1111775"/>
            <a:ext cx="3410400" cy="92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200" b="0">
                <a:latin typeface="Playfair Display"/>
                <a:ea typeface="Playfair Display"/>
                <a:cs typeface="Playfair Display"/>
                <a:sym typeface="Playfair Display"/>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83" name="Google Shape;1283;p64"/>
          <p:cNvSpPr txBox="1">
            <a:spLocks noGrp="1"/>
          </p:cNvSpPr>
          <p:nvPr>
            <p:ph type="subTitle" idx="1"/>
          </p:nvPr>
        </p:nvSpPr>
        <p:spPr>
          <a:xfrm>
            <a:off x="938650" y="2111550"/>
            <a:ext cx="3320400" cy="9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BLANK_1_1">
    <p:spTree>
      <p:nvGrpSpPr>
        <p:cNvPr id="1" name="Shape 1284"/>
        <p:cNvGrpSpPr/>
        <p:nvPr/>
      </p:nvGrpSpPr>
      <p:grpSpPr>
        <a:xfrm>
          <a:off x="0" y="0"/>
          <a:ext cx="0" cy="0"/>
          <a:chOff x="0" y="0"/>
          <a:chExt cx="0" cy="0"/>
        </a:xfrm>
      </p:grpSpPr>
      <p:sp>
        <p:nvSpPr>
          <p:cNvPr id="1285" name="Google Shape;1285;p65"/>
          <p:cNvSpPr/>
          <p:nvPr/>
        </p:nvSpPr>
        <p:spPr>
          <a:xfrm rot="4499997">
            <a:off x="1682182" y="-442242"/>
            <a:ext cx="5705612" cy="6155854"/>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65"/>
          <p:cNvSpPr txBox="1">
            <a:spLocks noGrp="1"/>
          </p:cNvSpPr>
          <p:nvPr>
            <p:ph type="ctrTitle"/>
          </p:nvPr>
        </p:nvSpPr>
        <p:spPr>
          <a:xfrm>
            <a:off x="2648988" y="348813"/>
            <a:ext cx="3846000" cy="1053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Font typeface="Playfair Display"/>
              <a:buNone/>
              <a:defRPr sz="5200">
                <a:latin typeface="Playfair Display"/>
                <a:ea typeface="Playfair Display"/>
                <a:cs typeface="Playfair Display"/>
                <a:sym typeface="Playfair Display"/>
              </a:defRPr>
            </a:lvl1pPr>
            <a:lvl2pPr lvl="1" algn="ctr">
              <a:lnSpc>
                <a:spcPct val="100000"/>
              </a:lnSpc>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algn="ctr">
              <a:lnSpc>
                <a:spcPct val="100000"/>
              </a:lnSpc>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algn="ctr">
              <a:lnSpc>
                <a:spcPct val="100000"/>
              </a:lnSpc>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algn="ctr">
              <a:lnSpc>
                <a:spcPct val="100000"/>
              </a:lnSpc>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algn="ctr">
              <a:lnSpc>
                <a:spcPct val="100000"/>
              </a:lnSpc>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algn="ctr">
              <a:lnSpc>
                <a:spcPct val="100000"/>
              </a:lnSpc>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algn="ctr">
              <a:lnSpc>
                <a:spcPct val="100000"/>
              </a:lnSpc>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algn="ctr">
              <a:lnSpc>
                <a:spcPct val="100000"/>
              </a:lnSpc>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a:endParaRPr/>
          </a:p>
        </p:txBody>
      </p:sp>
      <p:sp>
        <p:nvSpPr>
          <p:cNvPr id="1287" name="Google Shape;1287;p65"/>
          <p:cNvSpPr txBox="1">
            <a:spLocks noGrp="1"/>
          </p:cNvSpPr>
          <p:nvPr>
            <p:ph type="subTitle" idx="1"/>
          </p:nvPr>
        </p:nvSpPr>
        <p:spPr>
          <a:xfrm>
            <a:off x="2648988" y="1440388"/>
            <a:ext cx="3846000" cy="979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88" name="Google Shape;1288;p65"/>
          <p:cNvSpPr txBox="1"/>
          <p:nvPr/>
        </p:nvSpPr>
        <p:spPr>
          <a:xfrm>
            <a:off x="3291888" y="3199604"/>
            <a:ext cx="2560200" cy="9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2"/>
                </a:solidFill>
                <a:latin typeface="Lato"/>
                <a:ea typeface="Lato"/>
                <a:cs typeface="Lato"/>
                <a:sym typeface="Lato"/>
              </a:rPr>
              <a:t>CREDITS: This presentation template was created by </a:t>
            </a:r>
            <a:r>
              <a:rPr lang="en" sz="1200" b="0" i="0" u="none" strike="noStrike" cap="none">
                <a:solidFill>
                  <a:schemeClr val="dk2"/>
                </a:solidFill>
                <a:uFill>
                  <a:noFill/>
                </a:uFill>
                <a:latin typeface="Lato"/>
                <a:ea typeface="Lato"/>
                <a:cs typeface="Lato"/>
                <a:sym typeface="La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b="0" i="0" u="none" strike="noStrike" cap="none">
                <a:solidFill>
                  <a:schemeClr val="dk2"/>
                </a:solidFill>
                <a:latin typeface="Lato"/>
                <a:ea typeface="Lato"/>
                <a:cs typeface="Lato"/>
                <a:sym typeface="Lato"/>
              </a:rPr>
              <a:t>, including icons by </a:t>
            </a:r>
            <a:r>
              <a:rPr lang="en" sz="1200" b="0" i="0" u="none" strike="noStrike" cap="none">
                <a:solidFill>
                  <a:schemeClr val="dk2"/>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b="0" i="0" u="none" strike="noStrike" cap="none">
                <a:solidFill>
                  <a:schemeClr val="dk2"/>
                </a:solidFill>
                <a:latin typeface="Lato"/>
                <a:ea typeface="Lato"/>
                <a:cs typeface="Lato"/>
                <a:sym typeface="Lato"/>
              </a:rPr>
              <a:t>, and infographics &amp; images by </a:t>
            </a:r>
            <a:r>
              <a:rPr lang="en" sz="1200" b="0" i="0" u="none" strike="noStrike" cap="none">
                <a:solidFill>
                  <a:schemeClr val="dk2"/>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b="0" i="0" u="none" strike="noStrike" cap="none">
                <a:solidFill>
                  <a:schemeClr val="dk2"/>
                </a:solidFill>
                <a:latin typeface="Lato"/>
                <a:ea typeface="Lato"/>
                <a:cs typeface="Lato"/>
                <a:sym typeface="Lato"/>
              </a:rPr>
              <a:t> </a:t>
            </a:r>
            <a:endParaRPr sz="1200" b="0" i="0" u="none" strike="noStrike" cap="none">
              <a:solidFill>
                <a:schemeClr val="dk2"/>
              </a:solidFill>
              <a:latin typeface="Lato"/>
              <a:ea typeface="Lato"/>
              <a:cs typeface="Lato"/>
              <a:sym typeface="Lato"/>
            </a:endParaRPr>
          </a:p>
          <a:p>
            <a:pPr marL="0" marR="0" lvl="0" indent="0" algn="ctr" rtl="0">
              <a:lnSpc>
                <a:spcPct val="100000"/>
              </a:lnSpc>
              <a:spcBef>
                <a:spcPts val="1600"/>
              </a:spcBef>
              <a:spcAft>
                <a:spcPts val="1600"/>
              </a:spcAft>
              <a:buClr>
                <a:srgbClr val="000000"/>
              </a:buClr>
              <a:buSzPts val="1200"/>
              <a:buFont typeface="Arial"/>
              <a:buNone/>
            </a:pPr>
            <a:endParaRPr sz="1200" b="0" i="0" u="sng" strike="noStrike" cap="none">
              <a:solidFill>
                <a:schemeClr val="dk2"/>
              </a:solidFill>
              <a:latin typeface="Lato"/>
              <a:ea typeface="Lato"/>
              <a:cs typeface="Lato"/>
              <a:sym typeface="Lato"/>
            </a:endParaRPr>
          </a:p>
        </p:txBody>
      </p:sp>
      <p:grpSp>
        <p:nvGrpSpPr>
          <p:cNvPr id="1289" name="Google Shape;1289;p65"/>
          <p:cNvGrpSpPr/>
          <p:nvPr/>
        </p:nvGrpSpPr>
        <p:grpSpPr>
          <a:xfrm>
            <a:off x="823586" y="2237128"/>
            <a:ext cx="777751" cy="2322604"/>
            <a:chOff x="7462859" y="635000"/>
            <a:chExt cx="1326314" cy="3958085"/>
          </a:xfrm>
        </p:grpSpPr>
        <p:grpSp>
          <p:nvGrpSpPr>
            <p:cNvPr id="1290" name="Google Shape;1290;p65"/>
            <p:cNvGrpSpPr/>
            <p:nvPr/>
          </p:nvGrpSpPr>
          <p:grpSpPr>
            <a:xfrm>
              <a:off x="7462859" y="635000"/>
              <a:ext cx="1326314" cy="3958085"/>
              <a:chOff x="-2405225" y="-1911776"/>
              <a:chExt cx="160150" cy="477926"/>
            </a:xfrm>
          </p:grpSpPr>
          <p:sp>
            <p:nvSpPr>
              <p:cNvPr id="1291" name="Google Shape;1291;p65"/>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65"/>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65"/>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65"/>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65"/>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65"/>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65"/>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65"/>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65"/>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65"/>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65"/>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65"/>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65"/>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65"/>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65"/>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65"/>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65"/>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65"/>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65"/>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65"/>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65"/>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65"/>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65"/>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65"/>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65"/>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65"/>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65"/>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65"/>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19" name="Google Shape;1319;p65"/>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65"/>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65"/>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65"/>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65"/>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4" name="Google Shape;1324;p65"/>
          <p:cNvSpPr/>
          <p:nvPr/>
        </p:nvSpPr>
        <p:spPr>
          <a:xfrm>
            <a:off x="172437" y="4412061"/>
            <a:ext cx="8609302" cy="326800"/>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25" name="Google Shape;1325;p65"/>
          <p:cNvGrpSpPr/>
          <p:nvPr/>
        </p:nvGrpSpPr>
        <p:grpSpPr>
          <a:xfrm flipH="1">
            <a:off x="7278017" y="2738407"/>
            <a:ext cx="1230794" cy="1837186"/>
            <a:chOff x="-536575" y="-610175"/>
            <a:chExt cx="256250" cy="382500"/>
          </a:xfrm>
        </p:grpSpPr>
        <p:sp>
          <p:nvSpPr>
            <p:cNvPr id="1326" name="Google Shape;1326;p65"/>
            <p:cNvSpPr/>
            <p:nvPr/>
          </p:nvSpPr>
          <p:spPr>
            <a:xfrm>
              <a:off x="-536575"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65"/>
            <p:cNvSpPr/>
            <p:nvPr/>
          </p:nvSpPr>
          <p:spPr>
            <a:xfrm>
              <a:off x="-536575"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65"/>
            <p:cNvSpPr/>
            <p:nvPr/>
          </p:nvSpPr>
          <p:spPr>
            <a:xfrm>
              <a:off x="-506700"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65"/>
            <p:cNvSpPr/>
            <p:nvPr/>
          </p:nvSpPr>
          <p:spPr>
            <a:xfrm>
              <a:off x="-506700"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65"/>
            <p:cNvSpPr/>
            <p:nvPr/>
          </p:nvSpPr>
          <p:spPr>
            <a:xfrm>
              <a:off x="-536575"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65"/>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65"/>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65"/>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65"/>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65"/>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65"/>
            <p:cNvSpPr/>
            <p:nvPr/>
          </p:nvSpPr>
          <p:spPr>
            <a:xfrm>
              <a:off x="-450600" y="-513325"/>
              <a:ext cx="85400" cy="285525"/>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65"/>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65"/>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65"/>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0" name="Google Shape;1340;p65"/>
          <p:cNvGrpSpPr/>
          <p:nvPr/>
        </p:nvGrpSpPr>
        <p:grpSpPr>
          <a:xfrm>
            <a:off x="6358011" y="3265639"/>
            <a:ext cx="777771" cy="1307249"/>
            <a:chOff x="-3487875" y="-1884325"/>
            <a:chExt cx="252400" cy="424225"/>
          </a:xfrm>
        </p:grpSpPr>
        <p:sp>
          <p:nvSpPr>
            <p:cNvPr id="1341" name="Google Shape;1341;p65"/>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65"/>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65"/>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65"/>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65"/>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65"/>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65"/>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65"/>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65"/>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65"/>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65"/>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65"/>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65"/>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65"/>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65"/>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65"/>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65"/>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65"/>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65"/>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65"/>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65"/>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65"/>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65"/>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65"/>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65"/>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65"/>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65"/>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65"/>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65"/>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65"/>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65"/>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65"/>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65"/>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65"/>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65"/>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65"/>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65"/>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65"/>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65"/>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65"/>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65"/>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65"/>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65"/>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65"/>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65"/>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65"/>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65"/>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65"/>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65"/>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65"/>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65"/>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65"/>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65"/>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65"/>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65"/>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65"/>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65"/>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65"/>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65"/>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65"/>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01" name="Google Shape;1401;p65"/>
          <p:cNvGrpSpPr/>
          <p:nvPr/>
        </p:nvGrpSpPr>
        <p:grpSpPr>
          <a:xfrm>
            <a:off x="1540651" y="3256489"/>
            <a:ext cx="1108348" cy="1316374"/>
            <a:chOff x="-2819875" y="-1836800"/>
            <a:chExt cx="314425" cy="373450"/>
          </a:xfrm>
        </p:grpSpPr>
        <p:sp>
          <p:nvSpPr>
            <p:cNvPr id="1402" name="Google Shape;1402;p65"/>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65"/>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65"/>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65"/>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65"/>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65"/>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65"/>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65"/>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65"/>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65"/>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65"/>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65"/>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65"/>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5" name="Google Shape;1415;p65"/>
          <p:cNvSpPr/>
          <p:nvPr/>
        </p:nvSpPr>
        <p:spPr>
          <a:xfrm rot="-3902690">
            <a:off x="6934739" y="287395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65"/>
          <p:cNvSpPr/>
          <p:nvPr/>
        </p:nvSpPr>
        <p:spPr>
          <a:xfrm rot="-3902690">
            <a:off x="1049168" y="1973562"/>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65"/>
          <p:cNvSpPr/>
          <p:nvPr/>
        </p:nvSpPr>
        <p:spPr>
          <a:xfrm>
            <a:off x="7944957" y="2080977"/>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65"/>
          <p:cNvSpPr/>
          <p:nvPr/>
        </p:nvSpPr>
        <p:spPr>
          <a:xfrm>
            <a:off x="587827" y="1766838"/>
            <a:ext cx="136599" cy="14222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65"/>
          <p:cNvSpPr/>
          <p:nvPr/>
        </p:nvSpPr>
        <p:spPr>
          <a:xfrm rot="-364768">
            <a:off x="6196722" y="1970961"/>
            <a:ext cx="886898" cy="602580"/>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65"/>
          <p:cNvSpPr/>
          <p:nvPr/>
        </p:nvSpPr>
        <p:spPr>
          <a:xfrm rot="-364768">
            <a:off x="6430564" y="2377937"/>
            <a:ext cx="640876" cy="277469"/>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65"/>
          <p:cNvSpPr/>
          <p:nvPr/>
        </p:nvSpPr>
        <p:spPr>
          <a:xfrm>
            <a:off x="2037813" y="1989403"/>
            <a:ext cx="739392" cy="510530"/>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65"/>
          <p:cNvSpPr/>
          <p:nvPr/>
        </p:nvSpPr>
        <p:spPr>
          <a:xfrm>
            <a:off x="2123376" y="2465055"/>
            <a:ext cx="654781" cy="196285"/>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65"/>
          <p:cNvSpPr/>
          <p:nvPr/>
        </p:nvSpPr>
        <p:spPr>
          <a:xfrm>
            <a:off x="1868957" y="2845877"/>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65"/>
          <p:cNvSpPr/>
          <p:nvPr/>
        </p:nvSpPr>
        <p:spPr>
          <a:xfrm>
            <a:off x="7458577" y="2080988"/>
            <a:ext cx="136599" cy="14222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65"/>
          <p:cNvSpPr/>
          <p:nvPr/>
        </p:nvSpPr>
        <p:spPr>
          <a:xfrm>
            <a:off x="1378152" y="2910538"/>
            <a:ext cx="136599" cy="14222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65"/>
          <p:cNvSpPr/>
          <p:nvPr/>
        </p:nvSpPr>
        <p:spPr>
          <a:xfrm rot="-3902690">
            <a:off x="1441614" y="1465378"/>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65"/>
          <p:cNvSpPr/>
          <p:nvPr/>
        </p:nvSpPr>
        <p:spPr>
          <a:xfrm rot="-3902491">
            <a:off x="7518067" y="1671849"/>
            <a:ext cx="86812" cy="74416"/>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BLANK_1_1_1">
    <p:spTree>
      <p:nvGrpSpPr>
        <p:cNvPr id="1" name="Shape 1428"/>
        <p:cNvGrpSpPr/>
        <p:nvPr/>
      </p:nvGrpSpPr>
      <p:grpSpPr>
        <a:xfrm>
          <a:off x="0" y="0"/>
          <a:ext cx="0" cy="0"/>
          <a:chOff x="0" y="0"/>
          <a:chExt cx="0" cy="0"/>
        </a:xfrm>
      </p:grpSpPr>
      <p:sp>
        <p:nvSpPr>
          <p:cNvPr id="1429" name="Google Shape;1429;p66"/>
          <p:cNvSpPr txBox="1">
            <a:spLocks noGrp="1"/>
          </p:cNvSpPr>
          <p:nvPr>
            <p:ph type="title"/>
          </p:nvPr>
        </p:nvSpPr>
        <p:spPr>
          <a:xfrm>
            <a:off x="724425" y="353050"/>
            <a:ext cx="7695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1pPr>
            <a:lvl2pPr lvl="1"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2pPr>
            <a:lvl3pPr lvl="2"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3pPr>
            <a:lvl4pPr lvl="3"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4pPr>
            <a:lvl5pPr lvl="4"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5pPr>
            <a:lvl6pPr lvl="5"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6pPr>
            <a:lvl7pPr lvl="6"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7pPr>
            <a:lvl8pPr lvl="7"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8pPr>
            <a:lvl9pPr lvl="8"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9pPr>
          </a:lstStyle>
          <a:p>
            <a:endParaRPr/>
          </a:p>
        </p:txBody>
      </p:sp>
      <p:sp>
        <p:nvSpPr>
          <p:cNvPr id="1430" name="Google Shape;1430;p66"/>
          <p:cNvSpPr txBox="1">
            <a:spLocks noGrp="1"/>
          </p:cNvSpPr>
          <p:nvPr>
            <p:ph type="subTitle" idx="1"/>
          </p:nvPr>
        </p:nvSpPr>
        <p:spPr>
          <a:xfrm>
            <a:off x="1015400" y="1293525"/>
            <a:ext cx="2213100" cy="351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None/>
              <a:defRPr sz="2000" b="1"/>
            </a:lvl1pPr>
            <a:lvl2pPr lvl="1" algn="ctr">
              <a:lnSpc>
                <a:spcPct val="100000"/>
              </a:lnSpc>
              <a:spcBef>
                <a:spcPts val="0"/>
              </a:spcBef>
              <a:spcAft>
                <a:spcPts val="0"/>
              </a:spcAft>
              <a:buSzPts val="2000"/>
              <a:buNone/>
              <a:defRPr sz="2000" b="1"/>
            </a:lvl2pPr>
            <a:lvl3pPr lvl="2" algn="ctr">
              <a:lnSpc>
                <a:spcPct val="100000"/>
              </a:lnSpc>
              <a:spcBef>
                <a:spcPts val="0"/>
              </a:spcBef>
              <a:spcAft>
                <a:spcPts val="0"/>
              </a:spcAft>
              <a:buSzPts val="2000"/>
              <a:buNone/>
              <a:defRPr sz="2000" b="1"/>
            </a:lvl3pPr>
            <a:lvl4pPr lvl="3" algn="ctr">
              <a:lnSpc>
                <a:spcPct val="100000"/>
              </a:lnSpc>
              <a:spcBef>
                <a:spcPts val="0"/>
              </a:spcBef>
              <a:spcAft>
                <a:spcPts val="0"/>
              </a:spcAft>
              <a:buSzPts val="2000"/>
              <a:buNone/>
              <a:defRPr sz="2000" b="1"/>
            </a:lvl4pPr>
            <a:lvl5pPr lvl="4" algn="ctr">
              <a:lnSpc>
                <a:spcPct val="100000"/>
              </a:lnSpc>
              <a:spcBef>
                <a:spcPts val="0"/>
              </a:spcBef>
              <a:spcAft>
                <a:spcPts val="0"/>
              </a:spcAft>
              <a:buSzPts val="2000"/>
              <a:buNone/>
              <a:defRPr sz="2000" b="1"/>
            </a:lvl5pPr>
            <a:lvl6pPr lvl="5" algn="ctr">
              <a:lnSpc>
                <a:spcPct val="100000"/>
              </a:lnSpc>
              <a:spcBef>
                <a:spcPts val="0"/>
              </a:spcBef>
              <a:spcAft>
                <a:spcPts val="0"/>
              </a:spcAft>
              <a:buSzPts val="2000"/>
              <a:buNone/>
              <a:defRPr sz="2000" b="1"/>
            </a:lvl6pPr>
            <a:lvl7pPr lvl="6" algn="ctr">
              <a:lnSpc>
                <a:spcPct val="100000"/>
              </a:lnSpc>
              <a:spcBef>
                <a:spcPts val="0"/>
              </a:spcBef>
              <a:spcAft>
                <a:spcPts val="0"/>
              </a:spcAft>
              <a:buSzPts val="2000"/>
              <a:buNone/>
              <a:defRPr sz="2000" b="1"/>
            </a:lvl7pPr>
            <a:lvl8pPr lvl="7" algn="ctr">
              <a:lnSpc>
                <a:spcPct val="100000"/>
              </a:lnSpc>
              <a:spcBef>
                <a:spcPts val="0"/>
              </a:spcBef>
              <a:spcAft>
                <a:spcPts val="0"/>
              </a:spcAft>
              <a:buSzPts val="2000"/>
              <a:buNone/>
              <a:defRPr sz="2000" b="1"/>
            </a:lvl8pPr>
            <a:lvl9pPr lvl="8" algn="ctr">
              <a:lnSpc>
                <a:spcPct val="100000"/>
              </a:lnSpc>
              <a:spcBef>
                <a:spcPts val="0"/>
              </a:spcBef>
              <a:spcAft>
                <a:spcPts val="0"/>
              </a:spcAft>
              <a:buSzPts val="2000"/>
              <a:buNone/>
              <a:defRPr sz="2000" b="1"/>
            </a:lvl9pPr>
          </a:lstStyle>
          <a:p>
            <a:endParaRPr/>
          </a:p>
        </p:txBody>
      </p:sp>
      <p:sp>
        <p:nvSpPr>
          <p:cNvPr id="1431" name="Google Shape;1431;p66"/>
          <p:cNvSpPr txBox="1">
            <a:spLocks noGrp="1"/>
          </p:cNvSpPr>
          <p:nvPr>
            <p:ph type="body" idx="2"/>
          </p:nvPr>
        </p:nvSpPr>
        <p:spPr>
          <a:xfrm>
            <a:off x="1015400" y="1733275"/>
            <a:ext cx="3402300" cy="8841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dk1"/>
              </a:buClr>
              <a:buSzPts val="1000"/>
              <a:buFont typeface="Montserrat"/>
              <a:buChar char="●"/>
              <a:defRPr/>
            </a:lvl1pPr>
            <a:lvl2pPr marL="914400" lvl="1" indent="-330200" algn="l">
              <a:lnSpc>
                <a:spcPct val="100000"/>
              </a:lnSpc>
              <a:spcBef>
                <a:spcPts val="1600"/>
              </a:spcBef>
              <a:spcAft>
                <a:spcPts val="0"/>
              </a:spcAft>
              <a:buClr>
                <a:srgbClr val="2B3E55"/>
              </a:buClr>
              <a:buSzPts val="1600"/>
              <a:buFont typeface="Montserrat"/>
              <a:buChar char="○"/>
              <a:defRPr sz="1200"/>
            </a:lvl2pPr>
            <a:lvl3pPr marL="1371600" lvl="2" indent="-330200" algn="l">
              <a:lnSpc>
                <a:spcPct val="115000"/>
              </a:lnSpc>
              <a:spcBef>
                <a:spcPts val="1600"/>
              </a:spcBef>
              <a:spcAft>
                <a:spcPts val="0"/>
              </a:spcAft>
              <a:buClr>
                <a:srgbClr val="2B3E55"/>
              </a:buClr>
              <a:buSzPts val="1600"/>
              <a:buFont typeface="Montserrat"/>
              <a:buChar char="■"/>
              <a:defRPr/>
            </a:lvl3pPr>
            <a:lvl4pPr marL="1828800" lvl="3" indent="-330200" algn="l">
              <a:lnSpc>
                <a:spcPct val="115000"/>
              </a:lnSpc>
              <a:spcBef>
                <a:spcPts val="1600"/>
              </a:spcBef>
              <a:spcAft>
                <a:spcPts val="0"/>
              </a:spcAft>
              <a:buClr>
                <a:srgbClr val="2B3E55"/>
              </a:buClr>
              <a:buSzPts val="1600"/>
              <a:buFont typeface="Montserrat"/>
              <a:buChar char="●"/>
              <a:defRPr/>
            </a:lvl4pPr>
            <a:lvl5pPr marL="2286000" lvl="4" indent="-330200" algn="l">
              <a:lnSpc>
                <a:spcPct val="115000"/>
              </a:lnSpc>
              <a:spcBef>
                <a:spcPts val="1600"/>
              </a:spcBef>
              <a:spcAft>
                <a:spcPts val="0"/>
              </a:spcAft>
              <a:buClr>
                <a:srgbClr val="2B3E55"/>
              </a:buClr>
              <a:buSzPts val="1600"/>
              <a:buFont typeface="Montserrat"/>
              <a:buChar char="○"/>
              <a:defRPr/>
            </a:lvl5pPr>
            <a:lvl6pPr marL="2743200" lvl="5" indent="-330200" algn="l">
              <a:lnSpc>
                <a:spcPct val="115000"/>
              </a:lnSpc>
              <a:spcBef>
                <a:spcPts val="1600"/>
              </a:spcBef>
              <a:spcAft>
                <a:spcPts val="0"/>
              </a:spcAft>
              <a:buClr>
                <a:srgbClr val="2B3E55"/>
              </a:buClr>
              <a:buSzPts val="1600"/>
              <a:buFont typeface="Montserrat"/>
              <a:buChar char="■"/>
              <a:defRPr/>
            </a:lvl6pPr>
            <a:lvl7pPr marL="3200400" lvl="6" indent="-330200" algn="l">
              <a:lnSpc>
                <a:spcPct val="115000"/>
              </a:lnSpc>
              <a:spcBef>
                <a:spcPts val="1600"/>
              </a:spcBef>
              <a:spcAft>
                <a:spcPts val="0"/>
              </a:spcAft>
              <a:buClr>
                <a:srgbClr val="2B3E55"/>
              </a:buClr>
              <a:buSzPts val="1600"/>
              <a:buFont typeface="Montserrat"/>
              <a:buChar char="●"/>
              <a:defRPr/>
            </a:lvl7pPr>
            <a:lvl8pPr marL="3657600" lvl="7" indent="-330200" algn="l">
              <a:lnSpc>
                <a:spcPct val="115000"/>
              </a:lnSpc>
              <a:spcBef>
                <a:spcPts val="1600"/>
              </a:spcBef>
              <a:spcAft>
                <a:spcPts val="0"/>
              </a:spcAft>
              <a:buClr>
                <a:srgbClr val="2B3E55"/>
              </a:buClr>
              <a:buSzPts val="1600"/>
              <a:buFont typeface="Montserrat"/>
              <a:buChar char="○"/>
              <a:defRPr/>
            </a:lvl8pPr>
            <a:lvl9pPr marL="4114800" lvl="8" indent="-330200" algn="l">
              <a:lnSpc>
                <a:spcPct val="115000"/>
              </a:lnSpc>
              <a:spcBef>
                <a:spcPts val="1600"/>
              </a:spcBef>
              <a:spcAft>
                <a:spcPts val="1600"/>
              </a:spcAft>
              <a:buClr>
                <a:srgbClr val="2B3E55"/>
              </a:buClr>
              <a:buSzPts val="1600"/>
              <a:buFont typeface="Montserrat"/>
              <a:buChar char="■"/>
              <a:defRPr/>
            </a:lvl9pPr>
          </a:lstStyle>
          <a:p>
            <a:endParaRPr/>
          </a:p>
        </p:txBody>
      </p:sp>
      <p:sp>
        <p:nvSpPr>
          <p:cNvPr id="1432" name="Google Shape;1432;p66"/>
          <p:cNvSpPr txBox="1">
            <a:spLocks noGrp="1"/>
          </p:cNvSpPr>
          <p:nvPr>
            <p:ph type="subTitle" idx="3"/>
          </p:nvPr>
        </p:nvSpPr>
        <p:spPr>
          <a:xfrm>
            <a:off x="5042700" y="1293525"/>
            <a:ext cx="2213100" cy="351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None/>
              <a:defRPr sz="2000" b="1"/>
            </a:lvl1pPr>
            <a:lvl2pPr lvl="1" algn="ctr">
              <a:lnSpc>
                <a:spcPct val="100000"/>
              </a:lnSpc>
              <a:spcBef>
                <a:spcPts val="0"/>
              </a:spcBef>
              <a:spcAft>
                <a:spcPts val="0"/>
              </a:spcAft>
              <a:buSzPts val="2000"/>
              <a:buNone/>
              <a:defRPr sz="2000" b="1"/>
            </a:lvl2pPr>
            <a:lvl3pPr lvl="2" algn="ctr">
              <a:lnSpc>
                <a:spcPct val="100000"/>
              </a:lnSpc>
              <a:spcBef>
                <a:spcPts val="0"/>
              </a:spcBef>
              <a:spcAft>
                <a:spcPts val="0"/>
              </a:spcAft>
              <a:buSzPts val="2000"/>
              <a:buNone/>
              <a:defRPr sz="2000" b="1"/>
            </a:lvl3pPr>
            <a:lvl4pPr lvl="3" algn="ctr">
              <a:lnSpc>
                <a:spcPct val="100000"/>
              </a:lnSpc>
              <a:spcBef>
                <a:spcPts val="0"/>
              </a:spcBef>
              <a:spcAft>
                <a:spcPts val="0"/>
              </a:spcAft>
              <a:buSzPts val="2000"/>
              <a:buNone/>
              <a:defRPr sz="2000" b="1"/>
            </a:lvl4pPr>
            <a:lvl5pPr lvl="4" algn="ctr">
              <a:lnSpc>
                <a:spcPct val="100000"/>
              </a:lnSpc>
              <a:spcBef>
                <a:spcPts val="0"/>
              </a:spcBef>
              <a:spcAft>
                <a:spcPts val="0"/>
              </a:spcAft>
              <a:buSzPts val="2000"/>
              <a:buNone/>
              <a:defRPr sz="2000" b="1"/>
            </a:lvl5pPr>
            <a:lvl6pPr lvl="5" algn="ctr">
              <a:lnSpc>
                <a:spcPct val="100000"/>
              </a:lnSpc>
              <a:spcBef>
                <a:spcPts val="0"/>
              </a:spcBef>
              <a:spcAft>
                <a:spcPts val="0"/>
              </a:spcAft>
              <a:buSzPts val="2000"/>
              <a:buNone/>
              <a:defRPr sz="2000" b="1"/>
            </a:lvl6pPr>
            <a:lvl7pPr lvl="6" algn="ctr">
              <a:lnSpc>
                <a:spcPct val="100000"/>
              </a:lnSpc>
              <a:spcBef>
                <a:spcPts val="0"/>
              </a:spcBef>
              <a:spcAft>
                <a:spcPts val="0"/>
              </a:spcAft>
              <a:buSzPts val="2000"/>
              <a:buNone/>
              <a:defRPr sz="2000" b="1"/>
            </a:lvl7pPr>
            <a:lvl8pPr lvl="7" algn="ctr">
              <a:lnSpc>
                <a:spcPct val="100000"/>
              </a:lnSpc>
              <a:spcBef>
                <a:spcPts val="0"/>
              </a:spcBef>
              <a:spcAft>
                <a:spcPts val="0"/>
              </a:spcAft>
              <a:buSzPts val="2000"/>
              <a:buNone/>
              <a:defRPr sz="2000" b="1"/>
            </a:lvl8pPr>
            <a:lvl9pPr lvl="8" algn="ctr">
              <a:lnSpc>
                <a:spcPct val="100000"/>
              </a:lnSpc>
              <a:spcBef>
                <a:spcPts val="0"/>
              </a:spcBef>
              <a:spcAft>
                <a:spcPts val="0"/>
              </a:spcAft>
              <a:buSzPts val="2000"/>
              <a:buNone/>
              <a:defRPr sz="2000" b="1"/>
            </a:lvl9pPr>
          </a:lstStyle>
          <a:p>
            <a:endParaRPr/>
          </a:p>
        </p:txBody>
      </p:sp>
      <p:sp>
        <p:nvSpPr>
          <p:cNvPr id="1433" name="Google Shape;1433;p66"/>
          <p:cNvSpPr txBox="1">
            <a:spLocks noGrp="1"/>
          </p:cNvSpPr>
          <p:nvPr>
            <p:ph type="body" idx="4"/>
          </p:nvPr>
        </p:nvSpPr>
        <p:spPr>
          <a:xfrm>
            <a:off x="5042700" y="1733250"/>
            <a:ext cx="3402300" cy="14601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dk1"/>
              </a:buClr>
              <a:buSzPts val="1000"/>
              <a:buFont typeface="Montserrat"/>
              <a:buChar char="●"/>
              <a:defRPr/>
            </a:lvl1pPr>
            <a:lvl2pPr marL="914400" lvl="1" indent="-330200" algn="l">
              <a:lnSpc>
                <a:spcPct val="100000"/>
              </a:lnSpc>
              <a:spcBef>
                <a:spcPts val="1600"/>
              </a:spcBef>
              <a:spcAft>
                <a:spcPts val="0"/>
              </a:spcAft>
              <a:buClr>
                <a:srgbClr val="2B3E55"/>
              </a:buClr>
              <a:buSzPts val="1600"/>
              <a:buFont typeface="Montserrat"/>
              <a:buChar char="○"/>
              <a:defRPr sz="1200"/>
            </a:lvl2pPr>
            <a:lvl3pPr marL="1371600" lvl="2" indent="-330200" algn="l">
              <a:lnSpc>
                <a:spcPct val="115000"/>
              </a:lnSpc>
              <a:spcBef>
                <a:spcPts val="1600"/>
              </a:spcBef>
              <a:spcAft>
                <a:spcPts val="0"/>
              </a:spcAft>
              <a:buClr>
                <a:srgbClr val="2B3E55"/>
              </a:buClr>
              <a:buSzPts val="1600"/>
              <a:buFont typeface="Montserrat"/>
              <a:buChar char="■"/>
              <a:defRPr/>
            </a:lvl3pPr>
            <a:lvl4pPr marL="1828800" lvl="3" indent="-330200" algn="l">
              <a:lnSpc>
                <a:spcPct val="115000"/>
              </a:lnSpc>
              <a:spcBef>
                <a:spcPts val="1600"/>
              </a:spcBef>
              <a:spcAft>
                <a:spcPts val="0"/>
              </a:spcAft>
              <a:buClr>
                <a:srgbClr val="2B3E55"/>
              </a:buClr>
              <a:buSzPts val="1600"/>
              <a:buFont typeface="Montserrat"/>
              <a:buChar char="●"/>
              <a:defRPr/>
            </a:lvl4pPr>
            <a:lvl5pPr marL="2286000" lvl="4" indent="-330200" algn="l">
              <a:lnSpc>
                <a:spcPct val="115000"/>
              </a:lnSpc>
              <a:spcBef>
                <a:spcPts val="1600"/>
              </a:spcBef>
              <a:spcAft>
                <a:spcPts val="0"/>
              </a:spcAft>
              <a:buClr>
                <a:srgbClr val="2B3E55"/>
              </a:buClr>
              <a:buSzPts val="1600"/>
              <a:buFont typeface="Montserrat"/>
              <a:buChar char="○"/>
              <a:defRPr/>
            </a:lvl5pPr>
            <a:lvl6pPr marL="2743200" lvl="5" indent="-330200" algn="l">
              <a:lnSpc>
                <a:spcPct val="115000"/>
              </a:lnSpc>
              <a:spcBef>
                <a:spcPts val="1600"/>
              </a:spcBef>
              <a:spcAft>
                <a:spcPts val="0"/>
              </a:spcAft>
              <a:buClr>
                <a:srgbClr val="2B3E55"/>
              </a:buClr>
              <a:buSzPts val="1600"/>
              <a:buFont typeface="Montserrat"/>
              <a:buChar char="■"/>
              <a:defRPr/>
            </a:lvl6pPr>
            <a:lvl7pPr marL="3200400" lvl="6" indent="-330200" algn="l">
              <a:lnSpc>
                <a:spcPct val="115000"/>
              </a:lnSpc>
              <a:spcBef>
                <a:spcPts val="1600"/>
              </a:spcBef>
              <a:spcAft>
                <a:spcPts val="0"/>
              </a:spcAft>
              <a:buClr>
                <a:srgbClr val="2B3E55"/>
              </a:buClr>
              <a:buSzPts val="1600"/>
              <a:buFont typeface="Montserrat"/>
              <a:buChar char="●"/>
              <a:defRPr/>
            </a:lvl7pPr>
            <a:lvl8pPr marL="3657600" lvl="7" indent="-330200" algn="l">
              <a:lnSpc>
                <a:spcPct val="115000"/>
              </a:lnSpc>
              <a:spcBef>
                <a:spcPts val="1600"/>
              </a:spcBef>
              <a:spcAft>
                <a:spcPts val="0"/>
              </a:spcAft>
              <a:buClr>
                <a:srgbClr val="2B3E55"/>
              </a:buClr>
              <a:buSzPts val="1600"/>
              <a:buFont typeface="Montserrat"/>
              <a:buChar char="○"/>
              <a:defRPr/>
            </a:lvl8pPr>
            <a:lvl9pPr marL="4114800" lvl="8" indent="-330200" algn="l">
              <a:lnSpc>
                <a:spcPct val="115000"/>
              </a:lnSpc>
              <a:spcBef>
                <a:spcPts val="1600"/>
              </a:spcBef>
              <a:spcAft>
                <a:spcPts val="1600"/>
              </a:spcAft>
              <a:buClr>
                <a:srgbClr val="2B3E55"/>
              </a:buClr>
              <a:buSzPts val="1600"/>
              <a:buFont typeface="Montserrat"/>
              <a:buChar char="■"/>
              <a:defRPr/>
            </a:lvl9pPr>
          </a:lstStyle>
          <a:p>
            <a:endParaRPr/>
          </a:p>
        </p:txBody>
      </p:sp>
      <p:sp>
        <p:nvSpPr>
          <p:cNvPr id="1434" name="Google Shape;1434;p66"/>
          <p:cNvSpPr txBox="1">
            <a:spLocks noGrp="1"/>
          </p:cNvSpPr>
          <p:nvPr>
            <p:ph type="subTitle" idx="5"/>
          </p:nvPr>
        </p:nvSpPr>
        <p:spPr>
          <a:xfrm>
            <a:off x="1015400" y="2571750"/>
            <a:ext cx="2213100" cy="351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None/>
              <a:defRPr sz="2000" b="1"/>
            </a:lvl1pPr>
            <a:lvl2pPr lvl="1" algn="ctr">
              <a:lnSpc>
                <a:spcPct val="100000"/>
              </a:lnSpc>
              <a:spcBef>
                <a:spcPts val="0"/>
              </a:spcBef>
              <a:spcAft>
                <a:spcPts val="0"/>
              </a:spcAft>
              <a:buSzPts val="2000"/>
              <a:buNone/>
              <a:defRPr sz="2000" b="1"/>
            </a:lvl2pPr>
            <a:lvl3pPr lvl="2" algn="ctr">
              <a:lnSpc>
                <a:spcPct val="100000"/>
              </a:lnSpc>
              <a:spcBef>
                <a:spcPts val="0"/>
              </a:spcBef>
              <a:spcAft>
                <a:spcPts val="0"/>
              </a:spcAft>
              <a:buSzPts val="2000"/>
              <a:buNone/>
              <a:defRPr sz="2000" b="1"/>
            </a:lvl3pPr>
            <a:lvl4pPr lvl="3" algn="ctr">
              <a:lnSpc>
                <a:spcPct val="100000"/>
              </a:lnSpc>
              <a:spcBef>
                <a:spcPts val="0"/>
              </a:spcBef>
              <a:spcAft>
                <a:spcPts val="0"/>
              </a:spcAft>
              <a:buSzPts val="2000"/>
              <a:buNone/>
              <a:defRPr sz="2000" b="1"/>
            </a:lvl4pPr>
            <a:lvl5pPr lvl="4" algn="ctr">
              <a:lnSpc>
                <a:spcPct val="100000"/>
              </a:lnSpc>
              <a:spcBef>
                <a:spcPts val="0"/>
              </a:spcBef>
              <a:spcAft>
                <a:spcPts val="0"/>
              </a:spcAft>
              <a:buSzPts val="2000"/>
              <a:buNone/>
              <a:defRPr sz="2000" b="1"/>
            </a:lvl5pPr>
            <a:lvl6pPr lvl="5" algn="ctr">
              <a:lnSpc>
                <a:spcPct val="100000"/>
              </a:lnSpc>
              <a:spcBef>
                <a:spcPts val="0"/>
              </a:spcBef>
              <a:spcAft>
                <a:spcPts val="0"/>
              </a:spcAft>
              <a:buSzPts val="2000"/>
              <a:buNone/>
              <a:defRPr sz="2000" b="1"/>
            </a:lvl6pPr>
            <a:lvl7pPr lvl="6" algn="ctr">
              <a:lnSpc>
                <a:spcPct val="100000"/>
              </a:lnSpc>
              <a:spcBef>
                <a:spcPts val="0"/>
              </a:spcBef>
              <a:spcAft>
                <a:spcPts val="0"/>
              </a:spcAft>
              <a:buSzPts val="2000"/>
              <a:buNone/>
              <a:defRPr sz="2000" b="1"/>
            </a:lvl7pPr>
            <a:lvl8pPr lvl="7" algn="ctr">
              <a:lnSpc>
                <a:spcPct val="100000"/>
              </a:lnSpc>
              <a:spcBef>
                <a:spcPts val="0"/>
              </a:spcBef>
              <a:spcAft>
                <a:spcPts val="0"/>
              </a:spcAft>
              <a:buSzPts val="2000"/>
              <a:buNone/>
              <a:defRPr sz="2000" b="1"/>
            </a:lvl8pPr>
            <a:lvl9pPr lvl="8" algn="ctr">
              <a:lnSpc>
                <a:spcPct val="100000"/>
              </a:lnSpc>
              <a:spcBef>
                <a:spcPts val="0"/>
              </a:spcBef>
              <a:spcAft>
                <a:spcPts val="0"/>
              </a:spcAft>
              <a:buSzPts val="2000"/>
              <a:buNone/>
              <a:defRPr sz="2000" b="1"/>
            </a:lvl9pPr>
          </a:lstStyle>
          <a:p>
            <a:endParaRPr/>
          </a:p>
        </p:txBody>
      </p:sp>
      <p:sp>
        <p:nvSpPr>
          <p:cNvPr id="1435" name="Google Shape;1435;p66"/>
          <p:cNvSpPr txBox="1">
            <a:spLocks noGrp="1"/>
          </p:cNvSpPr>
          <p:nvPr>
            <p:ph type="body" idx="6"/>
          </p:nvPr>
        </p:nvSpPr>
        <p:spPr>
          <a:xfrm>
            <a:off x="1015400" y="3011500"/>
            <a:ext cx="3402300" cy="9588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dk1"/>
              </a:buClr>
              <a:buSzPts val="1000"/>
              <a:buFont typeface="Montserrat"/>
              <a:buChar char="●"/>
              <a:defRPr>
                <a:solidFill>
                  <a:schemeClr val="hlink"/>
                </a:solidFill>
              </a:defRPr>
            </a:lvl1pPr>
            <a:lvl2pPr marL="914400" lvl="1" indent="-330200" algn="l">
              <a:lnSpc>
                <a:spcPct val="100000"/>
              </a:lnSpc>
              <a:spcBef>
                <a:spcPts val="1600"/>
              </a:spcBef>
              <a:spcAft>
                <a:spcPts val="0"/>
              </a:spcAft>
              <a:buClr>
                <a:srgbClr val="2B3E55"/>
              </a:buClr>
              <a:buSzPts val="1600"/>
              <a:buFont typeface="Montserrat"/>
              <a:buChar char="○"/>
              <a:defRPr sz="1200"/>
            </a:lvl2pPr>
            <a:lvl3pPr marL="1371600" lvl="2" indent="-330200" algn="l">
              <a:lnSpc>
                <a:spcPct val="115000"/>
              </a:lnSpc>
              <a:spcBef>
                <a:spcPts val="1600"/>
              </a:spcBef>
              <a:spcAft>
                <a:spcPts val="0"/>
              </a:spcAft>
              <a:buClr>
                <a:srgbClr val="2B3E55"/>
              </a:buClr>
              <a:buSzPts val="1600"/>
              <a:buFont typeface="Montserrat"/>
              <a:buChar char="■"/>
              <a:defRPr/>
            </a:lvl3pPr>
            <a:lvl4pPr marL="1828800" lvl="3" indent="-330200" algn="l">
              <a:lnSpc>
                <a:spcPct val="115000"/>
              </a:lnSpc>
              <a:spcBef>
                <a:spcPts val="1600"/>
              </a:spcBef>
              <a:spcAft>
                <a:spcPts val="0"/>
              </a:spcAft>
              <a:buClr>
                <a:srgbClr val="2B3E55"/>
              </a:buClr>
              <a:buSzPts val="1600"/>
              <a:buFont typeface="Montserrat"/>
              <a:buChar char="●"/>
              <a:defRPr/>
            </a:lvl4pPr>
            <a:lvl5pPr marL="2286000" lvl="4" indent="-330200" algn="l">
              <a:lnSpc>
                <a:spcPct val="115000"/>
              </a:lnSpc>
              <a:spcBef>
                <a:spcPts val="1600"/>
              </a:spcBef>
              <a:spcAft>
                <a:spcPts val="0"/>
              </a:spcAft>
              <a:buClr>
                <a:srgbClr val="2B3E55"/>
              </a:buClr>
              <a:buSzPts val="1600"/>
              <a:buFont typeface="Montserrat"/>
              <a:buChar char="○"/>
              <a:defRPr/>
            </a:lvl5pPr>
            <a:lvl6pPr marL="2743200" lvl="5" indent="-330200" algn="l">
              <a:lnSpc>
                <a:spcPct val="115000"/>
              </a:lnSpc>
              <a:spcBef>
                <a:spcPts val="1600"/>
              </a:spcBef>
              <a:spcAft>
                <a:spcPts val="0"/>
              </a:spcAft>
              <a:buClr>
                <a:srgbClr val="2B3E55"/>
              </a:buClr>
              <a:buSzPts val="1600"/>
              <a:buFont typeface="Montserrat"/>
              <a:buChar char="■"/>
              <a:defRPr/>
            </a:lvl6pPr>
            <a:lvl7pPr marL="3200400" lvl="6" indent="-330200" algn="l">
              <a:lnSpc>
                <a:spcPct val="115000"/>
              </a:lnSpc>
              <a:spcBef>
                <a:spcPts val="1600"/>
              </a:spcBef>
              <a:spcAft>
                <a:spcPts val="0"/>
              </a:spcAft>
              <a:buClr>
                <a:srgbClr val="2B3E55"/>
              </a:buClr>
              <a:buSzPts val="1600"/>
              <a:buFont typeface="Montserrat"/>
              <a:buChar char="●"/>
              <a:defRPr/>
            </a:lvl7pPr>
            <a:lvl8pPr marL="3657600" lvl="7" indent="-330200" algn="l">
              <a:lnSpc>
                <a:spcPct val="115000"/>
              </a:lnSpc>
              <a:spcBef>
                <a:spcPts val="1600"/>
              </a:spcBef>
              <a:spcAft>
                <a:spcPts val="0"/>
              </a:spcAft>
              <a:buClr>
                <a:srgbClr val="2B3E55"/>
              </a:buClr>
              <a:buSzPts val="1600"/>
              <a:buFont typeface="Montserrat"/>
              <a:buChar char="○"/>
              <a:defRPr/>
            </a:lvl8pPr>
            <a:lvl9pPr marL="4114800" lvl="8" indent="-330200" algn="l">
              <a:lnSpc>
                <a:spcPct val="115000"/>
              </a:lnSpc>
              <a:spcBef>
                <a:spcPts val="1600"/>
              </a:spcBef>
              <a:spcAft>
                <a:spcPts val="1600"/>
              </a:spcAft>
              <a:buClr>
                <a:srgbClr val="2B3E55"/>
              </a:buClr>
              <a:buSzPts val="1600"/>
              <a:buFont typeface="Montserrat"/>
              <a:buChar char="■"/>
              <a:defRPr/>
            </a:lvl9pPr>
          </a:lstStyle>
          <a:p>
            <a:endParaRPr/>
          </a:p>
        </p:txBody>
      </p:sp>
      <p:sp>
        <p:nvSpPr>
          <p:cNvPr id="1436" name="Google Shape;1436;p66"/>
          <p:cNvSpPr/>
          <p:nvPr/>
        </p:nvSpPr>
        <p:spPr>
          <a:xfrm rot="3902690" flipH="1">
            <a:off x="5005031" y="3451230"/>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66"/>
          <p:cNvSpPr/>
          <p:nvPr/>
        </p:nvSpPr>
        <p:spPr>
          <a:xfrm>
            <a:off x="8420282" y="132191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66"/>
          <p:cNvSpPr/>
          <p:nvPr/>
        </p:nvSpPr>
        <p:spPr>
          <a:xfrm>
            <a:off x="7848152" y="1321927"/>
            <a:ext cx="136599" cy="14222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66"/>
          <p:cNvSpPr/>
          <p:nvPr/>
        </p:nvSpPr>
        <p:spPr>
          <a:xfrm rot="-3902491">
            <a:off x="7993392" y="912788"/>
            <a:ext cx="86812" cy="74416"/>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0" name="Google Shape;1440;p66"/>
          <p:cNvGrpSpPr/>
          <p:nvPr/>
        </p:nvGrpSpPr>
        <p:grpSpPr>
          <a:xfrm rot="5555672">
            <a:off x="5582764" y="3806756"/>
            <a:ext cx="519219" cy="620437"/>
            <a:chOff x="-2727738" y="2878591"/>
            <a:chExt cx="727675" cy="869530"/>
          </a:xfrm>
        </p:grpSpPr>
        <p:sp>
          <p:nvSpPr>
            <p:cNvPr id="1441" name="Google Shape;1441;p66"/>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66"/>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66"/>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66"/>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66"/>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66"/>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47" name="Google Shape;1447;p66"/>
          <p:cNvSpPr/>
          <p:nvPr/>
        </p:nvSpPr>
        <p:spPr>
          <a:xfrm flipH="1">
            <a:off x="4860795" y="394061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66"/>
          <p:cNvSpPr/>
          <p:nvPr/>
        </p:nvSpPr>
        <p:spPr>
          <a:xfrm flipH="1">
            <a:off x="4380447" y="3748777"/>
            <a:ext cx="136599" cy="14222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66"/>
          <p:cNvSpPr/>
          <p:nvPr/>
        </p:nvSpPr>
        <p:spPr>
          <a:xfrm rot="-3902491">
            <a:off x="1021092" y="872226"/>
            <a:ext cx="86812" cy="74416"/>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5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1451"/>
        <p:cNvGrpSpPr/>
        <p:nvPr/>
      </p:nvGrpSpPr>
      <p:grpSpPr>
        <a:xfrm>
          <a:off x="0" y="0"/>
          <a:ext cx="0" cy="0"/>
          <a:chOff x="0" y="0"/>
          <a:chExt cx="0" cy="0"/>
        </a:xfrm>
      </p:grpSpPr>
      <p:sp>
        <p:nvSpPr>
          <p:cNvPr id="1452" name="Google Shape;1452;p70"/>
          <p:cNvSpPr/>
          <p:nvPr/>
        </p:nvSpPr>
        <p:spPr>
          <a:xfrm rot="5776103">
            <a:off x="78162" y="-538883"/>
            <a:ext cx="4916744" cy="5304738"/>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3" name="Google Shape;1453;p70"/>
          <p:cNvGrpSpPr/>
          <p:nvPr/>
        </p:nvGrpSpPr>
        <p:grpSpPr>
          <a:xfrm rot="1324108" flipH="1">
            <a:off x="6312784" y="429540"/>
            <a:ext cx="514433" cy="550066"/>
            <a:chOff x="2106473" y="1676890"/>
            <a:chExt cx="514452" cy="550088"/>
          </a:xfrm>
        </p:grpSpPr>
        <p:sp>
          <p:nvSpPr>
            <p:cNvPr id="1454" name="Google Shape;1454;p70"/>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70"/>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56" name="Google Shape;1456;p70"/>
          <p:cNvSpPr/>
          <p:nvPr/>
        </p:nvSpPr>
        <p:spPr>
          <a:xfrm>
            <a:off x="5675429" y="38506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70"/>
          <p:cNvSpPr/>
          <p:nvPr/>
        </p:nvSpPr>
        <p:spPr>
          <a:xfrm>
            <a:off x="6150573" y="605865"/>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70"/>
          <p:cNvSpPr/>
          <p:nvPr/>
        </p:nvSpPr>
        <p:spPr>
          <a:xfrm>
            <a:off x="487946" y="39654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70"/>
          <p:cNvSpPr/>
          <p:nvPr/>
        </p:nvSpPr>
        <p:spPr>
          <a:xfrm>
            <a:off x="776448" y="4212090"/>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CUSTOM_3_2">
    <p:spTree>
      <p:nvGrpSpPr>
        <p:cNvPr id="1" name="Shape 1460"/>
        <p:cNvGrpSpPr/>
        <p:nvPr/>
      </p:nvGrpSpPr>
      <p:grpSpPr>
        <a:xfrm>
          <a:off x="0" y="0"/>
          <a:ext cx="0" cy="0"/>
          <a:chOff x="0" y="0"/>
          <a:chExt cx="0" cy="0"/>
        </a:xfrm>
      </p:grpSpPr>
      <p:sp>
        <p:nvSpPr>
          <p:cNvPr id="1461" name="Google Shape;1461;p71"/>
          <p:cNvSpPr/>
          <p:nvPr/>
        </p:nvSpPr>
        <p:spPr>
          <a:xfrm>
            <a:off x="970258" y="1113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71"/>
          <p:cNvSpPr/>
          <p:nvPr/>
        </p:nvSpPr>
        <p:spPr>
          <a:xfrm>
            <a:off x="676851" y="10018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71"/>
          <p:cNvSpPr/>
          <p:nvPr/>
        </p:nvSpPr>
        <p:spPr>
          <a:xfrm>
            <a:off x="347445" y="30868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71"/>
          <p:cNvSpPr/>
          <p:nvPr/>
        </p:nvSpPr>
        <p:spPr>
          <a:xfrm>
            <a:off x="629273" y="2875774"/>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71"/>
          <p:cNvSpPr/>
          <p:nvPr/>
        </p:nvSpPr>
        <p:spPr>
          <a:xfrm rot="1770869">
            <a:off x="7902023" y="110853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71"/>
          <p:cNvSpPr/>
          <p:nvPr/>
        </p:nvSpPr>
        <p:spPr>
          <a:xfrm rot="899970">
            <a:off x="8296059" y="1482442"/>
            <a:ext cx="140721" cy="146846"/>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71"/>
          <p:cNvSpPr/>
          <p:nvPr/>
        </p:nvSpPr>
        <p:spPr>
          <a:xfrm rot="1770869">
            <a:off x="8318848" y="11502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71"/>
          <p:cNvSpPr/>
          <p:nvPr/>
        </p:nvSpPr>
        <p:spPr>
          <a:xfrm rot="1770869">
            <a:off x="370248" y="28808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9" name="Google Shape;1469;p71"/>
          <p:cNvGrpSpPr/>
          <p:nvPr/>
        </p:nvGrpSpPr>
        <p:grpSpPr>
          <a:xfrm rot="5821322">
            <a:off x="8428977" y="2975416"/>
            <a:ext cx="517254" cy="618089"/>
            <a:chOff x="-2727738" y="2878591"/>
            <a:chExt cx="727675" cy="869530"/>
          </a:xfrm>
        </p:grpSpPr>
        <p:sp>
          <p:nvSpPr>
            <p:cNvPr id="1470" name="Google Shape;1470;p71"/>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71"/>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71"/>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71"/>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71"/>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71"/>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3_1">
    <p:spTree>
      <p:nvGrpSpPr>
        <p:cNvPr id="1" name="Shape 1476"/>
        <p:cNvGrpSpPr/>
        <p:nvPr/>
      </p:nvGrpSpPr>
      <p:grpSpPr>
        <a:xfrm>
          <a:off x="0" y="0"/>
          <a:ext cx="0" cy="0"/>
          <a:chOff x="0" y="0"/>
          <a:chExt cx="0" cy="0"/>
        </a:xfrm>
      </p:grpSpPr>
      <p:sp>
        <p:nvSpPr>
          <p:cNvPr id="1477" name="Google Shape;1477;p72"/>
          <p:cNvSpPr/>
          <p:nvPr/>
        </p:nvSpPr>
        <p:spPr>
          <a:xfrm>
            <a:off x="1465625" y="633002"/>
            <a:ext cx="3371717" cy="4054342"/>
          </a:xfrm>
          <a:custGeom>
            <a:avLst/>
            <a:gdLst/>
            <a:ahLst/>
            <a:cxnLst/>
            <a:rect l="l" t="t" r="r" b="b"/>
            <a:pathLst>
              <a:path w="7319" h="9491" extrusionOk="0">
                <a:moveTo>
                  <a:pt x="450" y="0"/>
                </a:moveTo>
                <a:cubicBezTo>
                  <a:pt x="203" y="0"/>
                  <a:pt x="0" y="199"/>
                  <a:pt x="0" y="445"/>
                </a:cubicBezTo>
                <a:lnTo>
                  <a:pt x="0" y="9041"/>
                </a:lnTo>
                <a:cubicBezTo>
                  <a:pt x="0" y="9292"/>
                  <a:pt x="203" y="9491"/>
                  <a:pt x="450" y="9491"/>
                </a:cubicBezTo>
                <a:lnTo>
                  <a:pt x="6869" y="9491"/>
                </a:lnTo>
                <a:cubicBezTo>
                  <a:pt x="7120" y="9491"/>
                  <a:pt x="7319" y="9292"/>
                  <a:pt x="7319" y="9041"/>
                </a:cubicBezTo>
                <a:lnTo>
                  <a:pt x="7319" y="445"/>
                </a:lnTo>
                <a:cubicBezTo>
                  <a:pt x="7319" y="199"/>
                  <a:pt x="7120" y="0"/>
                  <a:pt x="6869"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72"/>
          <p:cNvSpPr/>
          <p:nvPr/>
        </p:nvSpPr>
        <p:spPr>
          <a:xfrm>
            <a:off x="4306634" y="633002"/>
            <a:ext cx="3371717" cy="4054342"/>
          </a:xfrm>
          <a:custGeom>
            <a:avLst/>
            <a:gdLst/>
            <a:ahLst/>
            <a:cxnLst/>
            <a:rect l="l" t="t" r="r" b="b"/>
            <a:pathLst>
              <a:path w="7319" h="9491" extrusionOk="0">
                <a:moveTo>
                  <a:pt x="450" y="0"/>
                </a:moveTo>
                <a:cubicBezTo>
                  <a:pt x="204" y="0"/>
                  <a:pt x="1" y="199"/>
                  <a:pt x="1" y="445"/>
                </a:cubicBezTo>
                <a:lnTo>
                  <a:pt x="1" y="9041"/>
                </a:lnTo>
                <a:cubicBezTo>
                  <a:pt x="1" y="9292"/>
                  <a:pt x="204" y="9491"/>
                  <a:pt x="450" y="9491"/>
                </a:cubicBezTo>
                <a:lnTo>
                  <a:pt x="6869" y="9491"/>
                </a:lnTo>
                <a:cubicBezTo>
                  <a:pt x="7121" y="9491"/>
                  <a:pt x="7319" y="9292"/>
                  <a:pt x="7319" y="9041"/>
                </a:cubicBezTo>
                <a:lnTo>
                  <a:pt x="7319" y="445"/>
                </a:lnTo>
                <a:cubicBezTo>
                  <a:pt x="7319" y="199"/>
                  <a:pt x="7121" y="0"/>
                  <a:pt x="6869"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72"/>
          <p:cNvSpPr/>
          <p:nvPr/>
        </p:nvSpPr>
        <p:spPr>
          <a:xfrm>
            <a:off x="1661414" y="839756"/>
            <a:ext cx="5765410" cy="3667746"/>
          </a:xfrm>
          <a:custGeom>
            <a:avLst/>
            <a:gdLst/>
            <a:ahLst/>
            <a:cxnLst/>
            <a:rect l="l" t="t" r="r" b="b"/>
            <a:pathLst>
              <a:path w="12515" h="8586" extrusionOk="0">
                <a:moveTo>
                  <a:pt x="1" y="0"/>
                </a:moveTo>
                <a:lnTo>
                  <a:pt x="1" y="8586"/>
                </a:lnTo>
                <a:lnTo>
                  <a:pt x="12514" y="8586"/>
                </a:lnTo>
                <a:lnTo>
                  <a:pt x="12514"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72"/>
          <p:cNvSpPr/>
          <p:nvPr/>
        </p:nvSpPr>
        <p:spPr>
          <a:xfrm>
            <a:off x="1848910" y="471312"/>
            <a:ext cx="2721237" cy="3824093"/>
          </a:xfrm>
          <a:custGeom>
            <a:avLst/>
            <a:gdLst/>
            <a:ahLst/>
            <a:cxnLst/>
            <a:rect l="l" t="t" r="r" b="b"/>
            <a:pathLst>
              <a:path w="5907" h="8952" extrusionOk="0">
                <a:moveTo>
                  <a:pt x="2930" y="1"/>
                </a:moveTo>
                <a:cubicBezTo>
                  <a:pt x="2008" y="1"/>
                  <a:pt x="1085" y="237"/>
                  <a:pt x="0" y="719"/>
                </a:cubicBezTo>
                <a:lnTo>
                  <a:pt x="0" y="8952"/>
                </a:lnTo>
                <a:cubicBezTo>
                  <a:pt x="1096" y="8639"/>
                  <a:pt x="2027" y="8482"/>
                  <a:pt x="2959" y="8482"/>
                </a:cubicBezTo>
                <a:cubicBezTo>
                  <a:pt x="3887" y="8482"/>
                  <a:pt x="4815" y="8638"/>
                  <a:pt x="5906" y="8952"/>
                </a:cubicBezTo>
                <a:lnTo>
                  <a:pt x="5906" y="719"/>
                </a:lnTo>
                <a:cubicBezTo>
                  <a:pt x="4802" y="244"/>
                  <a:pt x="3867" y="1"/>
                  <a:pt x="2930" y="1"/>
                </a:cubicBezTo>
                <a:close/>
              </a:path>
            </a:pathLst>
          </a:custGeom>
          <a:solidFill>
            <a:srgbClr val="F8F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72"/>
          <p:cNvSpPr/>
          <p:nvPr/>
        </p:nvSpPr>
        <p:spPr>
          <a:xfrm>
            <a:off x="4520571" y="480784"/>
            <a:ext cx="2734596" cy="3822811"/>
          </a:xfrm>
          <a:custGeom>
            <a:avLst/>
            <a:gdLst/>
            <a:ahLst/>
            <a:cxnLst/>
            <a:rect l="l" t="t" r="r" b="b"/>
            <a:pathLst>
              <a:path w="5936" h="8949" extrusionOk="0">
                <a:moveTo>
                  <a:pt x="3280" y="0"/>
                </a:moveTo>
                <a:cubicBezTo>
                  <a:pt x="3259" y="0"/>
                  <a:pt x="3238" y="0"/>
                  <a:pt x="3217" y="0"/>
                </a:cubicBezTo>
                <a:cubicBezTo>
                  <a:pt x="3120" y="49"/>
                  <a:pt x="3033" y="102"/>
                  <a:pt x="2946" y="160"/>
                </a:cubicBezTo>
                <a:cubicBezTo>
                  <a:pt x="2584" y="407"/>
                  <a:pt x="2032" y="919"/>
                  <a:pt x="1539" y="1843"/>
                </a:cubicBezTo>
                <a:cubicBezTo>
                  <a:pt x="1152" y="2569"/>
                  <a:pt x="871" y="3401"/>
                  <a:pt x="668" y="4238"/>
                </a:cubicBezTo>
                <a:cubicBezTo>
                  <a:pt x="54" y="6110"/>
                  <a:pt x="1" y="8543"/>
                  <a:pt x="107" y="8930"/>
                </a:cubicBezTo>
                <a:cubicBezTo>
                  <a:pt x="1175" y="8630"/>
                  <a:pt x="2066" y="8480"/>
                  <a:pt x="2965" y="8480"/>
                </a:cubicBezTo>
                <a:cubicBezTo>
                  <a:pt x="3882" y="8480"/>
                  <a:pt x="4807" y="8636"/>
                  <a:pt x="5936" y="8949"/>
                </a:cubicBezTo>
                <a:lnTo>
                  <a:pt x="5936" y="721"/>
                </a:lnTo>
                <a:cubicBezTo>
                  <a:pt x="4812" y="237"/>
                  <a:pt x="4320" y="0"/>
                  <a:pt x="3280" y="0"/>
                </a:cubicBezTo>
                <a:close/>
              </a:path>
            </a:pathLst>
          </a:custGeom>
          <a:solidFill>
            <a:srgbClr val="F8F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72"/>
          <p:cNvSpPr/>
          <p:nvPr/>
        </p:nvSpPr>
        <p:spPr>
          <a:xfrm>
            <a:off x="4543000" y="756875"/>
            <a:ext cx="47450" cy="3531441"/>
          </a:xfrm>
          <a:custGeom>
            <a:avLst/>
            <a:gdLst/>
            <a:ahLst/>
            <a:cxnLst/>
            <a:rect l="l" t="t" r="r" b="b"/>
            <a:pathLst>
              <a:path w="103" h="8272" extrusionOk="0">
                <a:moveTo>
                  <a:pt x="102" y="1"/>
                </a:moveTo>
                <a:lnTo>
                  <a:pt x="102" y="1"/>
                </a:lnTo>
                <a:cubicBezTo>
                  <a:pt x="69" y="15"/>
                  <a:pt x="44" y="30"/>
                  <a:pt x="11" y="44"/>
                </a:cubicBezTo>
                <a:cubicBezTo>
                  <a:pt x="11" y="2787"/>
                  <a:pt x="1" y="5529"/>
                  <a:pt x="1" y="8272"/>
                </a:cubicBezTo>
                <a:cubicBezTo>
                  <a:pt x="20" y="8267"/>
                  <a:pt x="54" y="8262"/>
                  <a:pt x="54" y="8253"/>
                </a:cubicBezTo>
                <a:lnTo>
                  <a:pt x="54" y="39"/>
                </a:lnTo>
                <a:cubicBezTo>
                  <a:pt x="54" y="25"/>
                  <a:pt x="93" y="15"/>
                  <a:pt x="1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72"/>
          <p:cNvSpPr/>
          <p:nvPr/>
        </p:nvSpPr>
        <p:spPr>
          <a:xfrm>
            <a:off x="4564225" y="467675"/>
            <a:ext cx="1494100" cy="3827723"/>
          </a:xfrm>
          <a:custGeom>
            <a:avLst/>
            <a:gdLst/>
            <a:ahLst/>
            <a:cxnLst/>
            <a:rect l="l" t="t" r="r" b="b"/>
            <a:pathLst>
              <a:path w="3150" h="8969" extrusionOk="0">
                <a:moveTo>
                  <a:pt x="3149" y="0"/>
                </a:moveTo>
                <a:cubicBezTo>
                  <a:pt x="2128" y="10"/>
                  <a:pt x="1093" y="242"/>
                  <a:pt x="48" y="678"/>
                </a:cubicBezTo>
                <a:cubicBezTo>
                  <a:pt x="39" y="692"/>
                  <a:pt x="0" y="702"/>
                  <a:pt x="0" y="716"/>
                </a:cubicBezTo>
                <a:lnTo>
                  <a:pt x="0" y="8968"/>
                </a:lnTo>
                <a:cubicBezTo>
                  <a:pt x="10" y="8959"/>
                  <a:pt x="19" y="8944"/>
                  <a:pt x="19" y="8930"/>
                </a:cubicBezTo>
                <a:cubicBezTo>
                  <a:pt x="39" y="8581"/>
                  <a:pt x="58" y="6405"/>
                  <a:pt x="590" y="4238"/>
                </a:cubicBezTo>
                <a:cubicBezTo>
                  <a:pt x="793" y="3401"/>
                  <a:pt x="1079" y="2569"/>
                  <a:pt x="1466" y="1843"/>
                </a:cubicBezTo>
                <a:cubicBezTo>
                  <a:pt x="1964" y="919"/>
                  <a:pt x="2520" y="407"/>
                  <a:pt x="2883" y="160"/>
                </a:cubicBezTo>
                <a:cubicBezTo>
                  <a:pt x="2965" y="102"/>
                  <a:pt x="3057" y="49"/>
                  <a:pt x="3149" y="0"/>
                </a:cubicBezTo>
                <a:close/>
              </a:path>
            </a:pathLst>
          </a:custGeom>
          <a:solidFill>
            <a:srgbClr val="E3ED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84" name="Google Shape;1484;p72"/>
          <p:cNvGrpSpPr/>
          <p:nvPr/>
        </p:nvGrpSpPr>
        <p:grpSpPr>
          <a:xfrm rot="-10666625">
            <a:off x="1126732" y="486170"/>
            <a:ext cx="967993" cy="761963"/>
            <a:chOff x="6433246" y="1743436"/>
            <a:chExt cx="960254" cy="755871"/>
          </a:xfrm>
        </p:grpSpPr>
        <p:sp>
          <p:nvSpPr>
            <p:cNvPr id="1485" name="Google Shape;1485;p72"/>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72"/>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72"/>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72"/>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72"/>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72"/>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1" name="Google Shape;1491;p72"/>
          <p:cNvSpPr/>
          <p:nvPr/>
        </p:nvSpPr>
        <p:spPr>
          <a:xfrm>
            <a:off x="466421" y="295926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72"/>
          <p:cNvSpPr/>
          <p:nvPr/>
        </p:nvSpPr>
        <p:spPr>
          <a:xfrm>
            <a:off x="7994919" y="120422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72"/>
          <p:cNvSpPr/>
          <p:nvPr/>
        </p:nvSpPr>
        <p:spPr>
          <a:xfrm>
            <a:off x="711933" y="24983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72"/>
          <p:cNvSpPr/>
          <p:nvPr/>
        </p:nvSpPr>
        <p:spPr>
          <a:xfrm rot="-704494">
            <a:off x="7820650" y="1413584"/>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72"/>
          <p:cNvSpPr/>
          <p:nvPr/>
        </p:nvSpPr>
        <p:spPr>
          <a:xfrm rot="-704494">
            <a:off x="8038587" y="17478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72"/>
          <p:cNvSpPr/>
          <p:nvPr/>
        </p:nvSpPr>
        <p:spPr>
          <a:xfrm rot="1240352">
            <a:off x="685422" y="3296025"/>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72"/>
          <p:cNvSpPr/>
          <p:nvPr/>
        </p:nvSpPr>
        <p:spPr>
          <a:xfrm rot="1240352">
            <a:off x="660300" y="3694294"/>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72"/>
          <p:cNvSpPr/>
          <p:nvPr/>
        </p:nvSpPr>
        <p:spPr>
          <a:xfrm>
            <a:off x="8285089" y="233785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72"/>
          <p:cNvSpPr/>
          <p:nvPr/>
        </p:nvSpPr>
        <p:spPr>
          <a:xfrm>
            <a:off x="300376" y="249354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72"/>
          <p:cNvSpPr/>
          <p:nvPr/>
        </p:nvSpPr>
        <p:spPr>
          <a:xfrm>
            <a:off x="8638364" y="1195330"/>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72"/>
          <p:cNvSpPr/>
          <p:nvPr/>
        </p:nvSpPr>
        <p:spPr>
          <a:xfrm>
            <a:off x="8262308" y="9230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72"/>
          <p:cNvSpPr/>
          <p:nvPr/>
        </p:nvSpPr>
        <p:spPr>
          <a:xfrm>
            <a:off x="1043401" y="41205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72"/>
          <p:cNvSpPr/>
          <p:nvPr/>
        </p:nvSpPr>
        <p:spPr>
          <a:xfrm>
            <a:off x="744619" y="40558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72"/>
          <p:cNvSpPr/>
          <p:nvPr/>
        </p:nvSpPr>
        <p:spPr>
          <a:xfrm>
            <a:off x="8619709" y="198791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47"/>
          <p:cNvSpPr/>
          <p:nvPr/>
        </p:nvSpPr>
        <p:spPr>
          <a:xfrm>
            <a:off x="161349" y="4442500"/>
            <a:ext cx="8831812"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7"/>
          <p:cNvSpPr/>
          <p:nvPr/>
        </p:nvSpPr>
        <p:spPr>
          <a:xfrm rot="4899399">
            <a:off x="2741114" y="-1013711"/>
            <a:ext cx="3552949" cy="5237199"/>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 name="Google Shape;136;p47"/>
          <p:cNvGrpSpPr/>
          <p:nvPr/>
        </p:nvGrpSpPr>
        <p:grpSpPr>
          <a:xfrm>
            <a:off x="7462970" y="895324"/>
            <a:ext cx="1225780" cy="3657666"/>
            <a:chOff x="7462859" y="635000"/>
            <a:chExt cx="1326314" cy="3958085"/>
          </a:xfrm>
        </p:grpSpPr>
        <p:grpSp>
          <p:nvGrpSpPr>
            <p:cNvPr id="137" name="Google Shape;137;p47"/>
            <p:cNvGrpSpPr/>
            <p:nvPr/>
          </p:nvGrpSpPr>
          <p:grpSpPr>
            <a:xfrm>
              <a:off x="7462859" y="635000"/>
              <a:ext cx="1326314" cy="3958085"/>
              <a:chOff x="-2405225" y="-1911776"/>
              <a:chExt cx="160150" cy="477926"/>
            </a:xfrm>
          </p:grpSpPr>
          <p:sp>
            <p:nvSpPr>
              <p:cNvPr id="138" name="Google Shape;138;p47"/>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7"/>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7"/>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7"/>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7"/>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7"/>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7"/>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7"/>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7"/>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7"/>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7"/>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7"/>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7"/>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7"/>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7"/>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7"/>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7"/>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7"/>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7"/>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7"/>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7"/>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7"/>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7"/>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7"/>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7"/>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7"/>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7"/>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7"/>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 name="Google Shape;166;p47"/>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7"/>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7"/>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7"/>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7"/>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47"/>
          <p:cNvGrpSpPr/>
          <p:nvPr/>
        </p:nvGrpSpPr>
        <p:grpSpPr>
          <a:xfrm>
            <a:off x="102082" y="1562877"/>
            <a:ext cx="1785351" cy="3000756"/>
            <a:chOff x="-3487875" y="-1884325"/>
            <a:chExt cx="252400" cy="424225"/>
          </a:xfrm>
        </p:grpSpPr>
        <p:sp>
          <p:nvSpPr>
            <p:cNvPr id="172" name="Google Shape;172;p47"/>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7"/>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7"/>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7"/>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7"/>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7"/>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7"/>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7"/>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7"/>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7"/>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7"/>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7"/>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7"/>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7"/>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7"/>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7"/>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7"/>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7"/>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7"/>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7"/>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7"/>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7"/>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7"/>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7"/>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7"/>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7"/>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7"/>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7"/>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7"/>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7"/>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7"/>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47"/>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7"/>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7"/>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7"/>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47"/>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7"/>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7"/>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7"/>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7"/>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7"/>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7"/>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47"/>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7"/>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47"/>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47"/>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7"/>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7"/>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7"/>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47"/>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47"/>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7"/>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7"/>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7"/>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7"/>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7"/>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7"/>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7"/>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47"/>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7"/>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2" name="Google Shape;232;p47"/>
          <p:cNvGrpSpPr/>
          <p:nvPr/>
        </p:nvGrpSpPr>
        <p:grpSpPr>
          <a:xfrm rot="5821213">
            <a:off x="6555907" y="2584289"/>
            <a:ext cx="685882" cy="819589"/>
            <a:chOff x="-2727738" y="2878591"/>
            <a:chExt cx="727675" cy="869530"/>
          </a:xfrm>
        </p:grpSpPr>
        <p:sp>
          <p:nvSpPr>
            <p:cNvPr id="233" name="Google Shape;233;p47"/>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47"/>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7"/>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7"/>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7"/>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7"/>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9" name="Google Shape;239;p47"/>
          <p:cNvSpPr/>
          <p:nvPr/>
        </p:nvSpPr>
        <p:spPr>
          <a:xfrm>
            <a:off x="6976401" y="235690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7"/>
          <p:cNvSpPr/>
          <p:nvPr/>
        </p:nvSpPr>
        <p:spPr>
          <a:xfrm>
            <a:off x="6851259" y="3462424"/>
            <a:ext cx="95151" cy="93211"/>
          </a:xfrm>
          <a:custGeom>
            <a:avLst/>
            <a:gdLst/>
            <a:ahLst/>
            <a:cxnLst/>
            <a:rect l="l" t="t"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7"/>
          <p:cNvSpPr/>
          <p:nvPr/>
        </p:nvSpPr>
        <p:spPr>
          <a:xfrm>
            <a:off x="1956965" y="2776436"/>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47"/>
          <p:cNvSpPr/>
          <p:nvPr/>
        </p:nvSpPr>
        <p:spPr>
          <a:xfrm>
            <a:off x="2232695" y="2944371"/>
            <a:ext cx="115938" cy="99416"/>
          </a:xfrm>
          <a:custGeom>
            <a:avLst/>
            <a:gdLst/>
            <a:ahLst/>
            <a:cxnLst/>
            <a:rect l="l" t="t"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7"/>
          <p:cNvSpPr/>
          <p:nvPr/>
        </p:nvSpPr>
        <p:spPr>
          <a:xfrm>
            <a:off x="1887421" y="1099495"/>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4" name="Google Shape;244;p47"/>
          <p:cNvGrpSpPr/>
          <p:nvPr/>
        </p:nvGrpSpPr>
        <p:grpSpPr>
          <a:xfrm>
            <a:off x="2669986" y="3129000"/>
            <a:ext cx="3814539" cy="1434617"/>
            <a:chOff x="2635661" y="3129000"/>
            <a:chExt cx="3814539" cy="1434617"/>
          </a:xfrm>
        </p:grpSpPr>
        <p:grpSp>
          <p:nvGrpSpPr>
            <p:cNvPr id="245" name="Google Shape;245;p47"/>
            <p:cNvGrpSpPr/>
            <p:nvPr/>
          </p:nvGrpSpPr>
          <p:grpSpPr>
            <a:xfrm>
              <a:off x="2635661" y="3129000"/>
              <a:ext cx="3814539" cy="1434617"/>
              <a:chOff x="970519" y="3147757"/>
              <a:chExt cx="3778642" cy="1421117"/>
            </a:xfrm>
          </p:grpSpPr>
          <p:sp>
            <p:nvSpPr>
              <p:cNvPr id="246" name="Google Shape;246;p47"/>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47"/>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7"/>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7"/>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7"/>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7"/>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7"/>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7"/>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47"/>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7"/>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rgbClr val="F6D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7"/>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rgbClr val="F6D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7"/>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rgbClr val="F6D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 name="Google Shape;258;p47"/>
            <p:cNvSpPr/>
            <p:nvPr/>
          </p:nvSpPr>
          <p:spPr>
            <a:xfrm>
              <a:off x="3710175" y="3301850"/>
              <a:ext cx="1434900" cy="252600"/>
            </a:xfrm>
            <a:prstGeom prst="roundRect">
              <a:avLst>
                <a:gd name="adj" fmla="val 50000"/>
              </a:avLst>
            </a:prstGeom>
            <a:solidFill>
              <a:srgbClr val="F6D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47"/>
            <p:cNvSpPr/>
            <p:nvPr/>
          </p:nvSpPr>
          <p:spPr>
            <a:xfrm>
              <a:off x="5545625" y="4188450"/>
              <a:ext cx="330900" cy="3309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 name="Google Shape;260;p47"/>
          <p:cNvSpPr txBox="1">
            <a:spLocks noGrp="1"/>
          </p:cNvSpPr>
          <p:nvPr>
            <p:ph type="title"/>
          </p:nvPr>
        </p:nvSpPr>
        <p:spPr>
          <a:xfrm>
            <a:off x="2393900" y="846025"/>
            <a:ext cx="4356600" cy="93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5200">
                <a:latin typeface="Playfair Display"/>
                <a:ea typeface="Playfair Display"/>
                <a:cs typeface="Playfair Display"/>
                <a:sym typeface="Playfair Display"/>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1" name="Google Shape;261;p47"/>
          <p:cNvSpPr txBox="1">
            <a:spLocks noGrp="1"/>
          </p:cNvSpPr>
          <p:nvPr>
            <p:ph type="subTitle" idx="1"/>
          </p:nvPr>
        </p:nvSpPr>
        <p:spPr>
          <a:xfrm>
            <a:off x="2693900" y="1855300"/>
            <a:ext cx="3756300" cy="93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t of content">
  <p:cSld name="BLANK_1">
    <p:spTree>
      <p:nvGrpSpPr>
        <p:cNvPr id="1" name="Shape 262"/>
        <p:cNvGrpSpPr/>
        <p:nvPr/>
      </p:nvGrpSpPr>
      <p:grpSpPr>
        <a:xfrm>
          <a:off x="0" y="0"/>
          <a:ext cx="0" cy="0"/>
          <a:chOff x="0" y="0"/>
          <a:chExt cx="0" cy="0"/>
        </a:xfrm>
      </p:grpSpPr>
      <p:sp>
        <p:nvSpPr>
          <p:cNvPr id="263" name="Google Shape;263;p48"/>
          <p:cNvSpPr/>
          <p:nvPr/>
        </p:nvSpPr>
        <p:spPr>
          <a:xfrm rot="5043717">
            <a:off x="1576079" y="-4431241"/>
            <a:ext cx="5344943" cy="9348809"/>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8"/>
          <p:cNvSpPr txBox="1">
            <a:spLocks noGrp="1"/>
          </p:cNvSpPr>
          <p:nvPr>
            <p:ph type="title"/>
          </p:nvPr>
        </p:nvSpPr>
        <p:spPr>
          <a:xfrm flipH="1">
            <a:off x="959012" y="235238"/>
            <a:ext cx="850800" cy="79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5200" b="0">
                <a:latin typeface="Playfair Display"/>
                <a:ea typeface="Playfair Display"/>
                <a:cs typeface="Playfair Display"/>
                <a:sym typeface="Playfair Display"/>
              </a:defRPr>
            </a:lvl1pPr>
            <a:lvl2pPr lvl="1" algn="r">
              <a:lnSpc>
                <a:spcPct val="100000"/>
              </a:lnSpc>
              <a:spcBef>
                <a:spcPts val="0"/>
              </a:spcBef>
              <a:spcAft>
                <a:spcPts val="0"/>
              </a:spcAft>
              <a:buClr>
                <a:schemeClr val="dk1"/>
              </a:buClr>
              <a:buSzPts val="2500"/>
              <a:buNone/>
              <a:defRPr sz="2500">
                <a:solidFill>
                  <a:schemeClr val="dk1"/>
                </a:solidFill>
              </a:defRPr>
            </a:lvl2pPr>
            <a:lvl3pPr lvl="2" algn="r">
              <a:lnSpc>
                <a:spcPct val="100000"/>
              </a:lnSpc>
              <a:spcBef>
                <a:spcPts val="0"/>
              </a:spcBef>
              <a:spcAft>
                <a:spcPts val="0"/>
              </a:spcAft>
              <a:buClr>
                <a:schemeClr val="dk1"/>
              </a:buClr>
              <a:buSzPts val="2500"/>
              <a:buNone/>
              <a:defRPr sz="2500">
                <a:solidFill>
                  <a:schemeClr val="dk1"/>
                </a:solidFill>
              </a:defRPr>
            </a:lvl3pPr>
            <a:lvl4pPr lvl="3" algn="r">
              <a:lnSpc>
                <a:spcPct val="100000"/>
              </a:lnSpc>
              <a:spcBef>
                <a:spcPts val="0"/>
              </a:spcBef>
              <a:spcAft>
                <a:spcPts val="0"/>
              </a:spcAft>
              <a:buClr>
                <a:schemeClr val="dk1"/>
              </a:buClr>
              <a:buSzPts val="2500"/>
              <a:buNone/>
              <a:defRPr sz="2500">
                <a:solidFill>
                  <a:schemeClr val="dk1"/>
                </a:solidFill>
              </a:defRPr>
            </a:lvl4pPr>
            <a:lvl5pPr lvl="4" algn="r">
              <a:lnSpc>
                <a:spcPct val="100000"/>
              </a:lnSpc>
              <a:spcBef>
                <a:spcPts val="0"/>
              </a:spcBef>
              <a:spcAft>
                <a:spcPts val="0"/>
              </a:spcAft>
              <a:buClr>
                <a:schemeClr val="dk1"/>
              </a:buClr>
              <a:buSzPts val="2500"/>
              <a:buNone/>
              <a:defRPr sz="2500">
                <a:solidFill>
                  <a:schemeClr val="dk1"/>
                </a:solidFill>
              </a:defRPr>
            </a:lvl5pPr>
            <a:lvl6pPr lvl="5" algn="r">
              <a:lnSpc>
                <a:spcPct val="100000"/>
              </a:lnSpc>
              <a:spcBef>
                <a:spcPts val="0"/>
              </a:spcBef>
              <a:spcAft>
                <a:spcPts val="0"/>
              </a:spcAft>
              <a:buClr>
                <a:schemeClr val="dk1"/>
              </a:buClr>
              <a:buSzPts val="2500"/>
              <a:buNone/>
              <a:defRPr sz="2500">
                <a:solidFill>
                  <a:schemeClr val="dk1"/>
                </a:solidFill>
              </a:defRPr>
            </a:lvl6pPr>
            <a:lvl7pPr lvl="6" algn="r">
              <a:lnSpc>
                <a:spcPct val="100000"/>
              </a:lnSpc>
              <a:spcBef>
                <a:spcPts val="0"/>
              </a:spcBef>
              <a:spcAft>
                <a:spcPts val="0"/>
              </a:spcAft>
              <a:buClr>
                <a:schemeClr val="dk1"/>
              </a:buClr>
              <a:buSzPts val="2500"/>
              <a:buNone/>
              <a:defRPr sz="2500">
                <a:solidFill>
                  <a:schemeClr val="dk1"/>
                </a:solidFill>
              </a:defRPr>
            </a:lvl7pPr>
            <a:lvl8pPr lvl="7" algn="r">
              <a:lnSpc>
                <a:spcPct val="100000"/>
              </a:lnSpc>
              <a:spcBef>
                <a:spcPts val="0"/>
              </a:spcBef>
              <a:spcAft>
                <a:spcPts val="0"/>
              </a:spcAft>
              <a:buClr>
                <a:schemeClr val="dk1"/>
              </a:buClr>
              <a:buSzPts val="2500"/>
              <a:buNone/>
              <a:defRPr sz="2500">
                <a:solidFill>
                  <a:schemeClr val="dk1"/>
                </a:solidFill>
              </a:defRPr>
            </a:lvl8pPr>
            <a:lvl9pPr lvl="8" algn="r">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265" name="Google Shape;265;p48"/>
          <p:cNvSpPr txBox="1">
            <a:spLocks noGrp="1"/>
          </p:cNvSpPr>
          <p:nvPr>
            <p:ph type="subTitle" idx="1"/>
          </p:nvPr>
        </p:nvSpPr>
        <p:spPr>
          <a:xfrm>
            <a:off x="581312" y="1584975"/>
            <a:ext cx="1606200" cy="79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266" name="Google Shape;266;p48"/>
          <p:cNvSpPr txBox="1">
            <a:spLocks noGrp="1"/>
          </p:cNvSpPr>
          <p:nvPr>
            <p:ph type="subTitle" idx="2"/>
          </p:nvPr>
        </p:nvSpPr>
        <p:spPr>
          <a:xfrm>
            <a:off x="428912" y="1243687"/>
            <a:ext cx="1911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267" name="Google Shape;267;p48"/>
          <p:cNvSpPr txBox="1">
            <a:spLocks noGrp="1"/>
          </p:cNvSpPr>
          <p:nvPr>
            <p:ph type="title" idx="3"/>
          </p:nvPr>
        </p:nvSpPr>
        <p:spPr>
          <a:xfrm flipH="1">
            <a:off x="3079671" y="235238"/>
            <a:ext cx="850800" cy="79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5200" b="0">
                <a:latin typeface="Playfair Display"/>
                <a:ea typeface="Playfair Display"/>
                <a:cs typeface="Playfair Display"/>
                <a:sym typeface="Playfair Display"/>
              </a:defRPr>
            </a:lvl1pPr>
            <a:lvl2pPr lvl="1" algn="r">
              <a:lnSpc>
                <a:spcPct val="100000"/>
              </a:lnSpc>
              <a:spcBef>
                <a:spcPts val="0"/>
              </a:spcBef>
              <a:spcAft>
                <a:spcPts val="0"/>
              </a:spcAft>
              <a:buClr>
                <a:schemeClr val="dk1"/>
              </a:buClr>
              <a:buSzPts val="2500"/>
              <a:buNone/>
              <a:defRPr sz="2500">
                <a:solidFill>
                  <a:schemeClr val="dk1"/>
                </a:solidFill>
              </a:defRPr>
            </a:lvl2pPr>
            <a:lvl3pPr lvl="2" algn="r">
              <a:lnSpc>
                <a:spcPct val="100000"/>
              </a:lnSpc>
              <a:spcBef>
                <a:spcPts val="0"/>
              </a:spcBef>
              <a:spcAft>
                <a:spcPts val="0"/>
              </a:spcAft>
              <a:buClr>
                <a:schemeClr val="dk1"/>
              </a:buClr>
              <a:buSzPts val="2500"/>
              <a:buNone/>
              <a:defRPr sz="2500">
                <a:solidFill>
                  <a:schemeClr val="dk1"/>
                </a:solidFill>
              </a:defRPr>
            </a:lvl3pPr>
            <a:lvl4pPr lvl="3" algn="r">
              <a:lnSpc>
                <a:spcPct val="100000"/>
              </a:lnSpc>
              <a:spcBef>
                <a:spcPts val="0"/>
              </a:spcBef>
              <a:spcAft>
                <a:spcPts val="0"/>
              </a:spcAft>
              <a:buClr>
                <a:schemeClr val="dk1"/>
              </a:buClr>
              <a:buSzPts val="2500"/>
              <a:buNone/>
              <a:defRPr sz="2500">
                <a:solidFill>
                  <a:schemeClr val="dk1"/>
                </a:solidFill>
              </a:defRPr>
            </a:lvl4pPr>
            <a:lvl5pPr lvl="4" algn="r">
              <a:lnSpc>
                <a:spcPct val="100000"/>
              </a:lnSpc>
              <a:spcBef>
                <a:spcPts val="0"/>
              </a:spcBef>
              <a:spcAft>
                <a:spcPts val="0"/>
              </a:spcAft>
              <a:buClr>
                <a:schemeClr val="dk1"/>
              </a:buClr>
              <a:buSzPts val="2500"/>
              <a:buNone/>
              <a:defRPr sz="2500">
                <a:solidFill>
                  <a:schemeClr val="dk1"/>
                </a:solidFill>
              </a:defRPr>
            </a:lvl5pPr>
            <a:lvl6pPr lvl="5" algn="r">
              <a:lnSpc>
                <a:spcPct val="100000"/>
              </a:lnSpc>
              <a:spcBef>
                <a:spcPts val="0"/>
              </a:spcBef>
              <a:spcAft>
                <a:spcPts val="0"/>
              </a:spcAft>
              <a:buClr>
                <a:schemeClr val="dk1"/>
              </a:buClr>
              <a:buSzPts val="2500"/>
              <a:buNone/>
              <a:defRPr sz="2500">
                <a:solidFill>
                  <a:schemeClr val="dk1"/>
                </a:solidFill>
              </a:defRPr>
            </a:lvl6pPr>
            <a:lvl7pPr lvl="6" algn="r">
              <a:lnSpc>
                <a:spcPct val="100000"/>
              </a:lnSpc>
              <a:spcBef>
                <a:spcPts val="0"/>
              </a:spcBef>
              <a:spcAft>
                <a:spcPts val="0"/>
              </a:spcAft>
              <a:buClr>
                <a:schemeClr val="dk1"/>
              </a:buClr>
              <a:buSzPts val="2500"/>
              <a:buNone/>
              <a:defRPr sz="2500">
                <a:solidFill>
                  <a:schemeClr val="dk1"/>
                </a:solidFill>
              </a:defRPr>
            </a:lvl7pPr>
            <a:lvl8pPr lvl="7" algn="r">
              <a:lnSpc>
                <a:spcPct val="100000"/>
              </a:lnSpc>
              <a:spcBef>
                <a:spcPts val="0"/>
              </a:spcBef>
              <a:spcAft>
                <a:spcPts val="0"/>
              </a:spcAft>
              <a:buClr>
                <a:schemeClr val="dk1"/>
              </a:buClr>
              <a:buSzPts val="2500"/>
              <a:buNone/>
              <a:defRPr sz="2500">
                <a:solidFill>
                  <a:schemeClr val="dk1"/>
                </a:solidFill>
              </a:defRPr>
            </a:lvl8pPr>
            <a:lvl9pPr lvl="8" algn="r">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268" name="Google Shape;268;p48"/>
          <p:cNvSpPr txBox="1">
            <a:spLocks noGrp="1"/>
          </p:cNvSpPr>
          <p:nvPr>
            <p:ph type="subTitle" idx="4"/>
          </p:nvPr>
        </p:nvSpPr>
        <p:spPr>
          <a:xfrm>
            <a:off x="2701971" y="1584975"/>
            <a:ext cx="1606200" cy="79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269" name="Google Shape;269;p48"/>
          <p:cNvSpPr txBox="1">
            <a:spLocks noGrp="1"/>
          </p:cNvSpPr>
          <p:nvPr>
            <p:ph type="subTitle" idx="5"/>
          </p:nvPr>
        </p:nvSpPr>
        <p:spPr>
          <a:xfrm>
            <a:off x="2549571" y="1243687"/>
            <a:ext cx="1911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270" name="Google Shape;270;p48"/>
          <p:cNvSpPr txBox="1">
            <a:spLocks noGrp="1"/>
          </p:cNvSpPr>
          <p:nvPr>
            <p:ph type="title" idx="6"/>
          </p:nvPr>
        </p:nvSpPr>
        <p:spPr>
          <a:xfrm flipH="1">
            <a:off x="5200329" y="235238"/>
            <a:ext cx="850800" cy="79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5200" b="0">
                <a:latin typeface="Playfair Display"/>
                <a:ea typeface="Playfair Display"/>
                <a:cs typeface="Playfair Display"/>
                <a:sym typeface="Playfair Display"/>
              </a:defRPr>
            </a:lvl1pPr>
            <a:lvl2pPr lvl="1" algn="r">
              <a:lnSpc>
                <a:spcPct val="100000"/>
              </a:lnSpc>
              <a:spcBef>
                <a:spcPts val="0"/>
              </a:spcBef>
              <a:spcAft>
                <a:spcPts val="0"/>
              </a:spcAft>
              <a:buClr>
                <a:schemeClr val="dk1"/>
              </a:buClr>
              <a:buSzPts val="2500"/>
              <a:buNone/>
              <a:defRPr sz="2500">
                <a:solidFill>
                  <a:schemeClr val="dk1"/>
                </a:solidFill>
              </a:defRPr>
            </a:lvl2pPr>
            <a:lvl3pPr lvl="2" algn="r">
              <a:lnSpc>
                <a:spcPct val="100000"/>
              </a:lnSpc>
              <a:spcBef>
                <a:spcPts val="0"/>
              </a:spcBef>
              <a:spcAft>
                <a:spcPts val="0"/>
              </a:spcAft>
              <a:buClr>
                <a:schemeClr val="dk1"/>
              </a:buClr>
              <a:buSzPts val="2500"/>
              <a:buNone/>
              <a:defRPr sz="2500">
                <a:solidFill>
                  <a:schemeClr val="dk1"/>
                </a:solidFill>
              </a:defRPr>
            </a:lvl3pPr>
            <a:lvl4pPr lvl="3" algn="r">
              <a:lnSpc>
                <a:spcPct val="100000"/>
              </a:lnSpc>
              <a:spcBef>
                <a:spcPts val="0"/>
              </a:spcBef>
              <a:spcAft>
                <a:spcPts val="0"/>
              </a:spcAft>
              <a:buClr>
                <a:schemeClr val="dk1"/>
              </a:buClr>
              <a:buSzPts val="2500"/>
              <a:buNone/>
              <a:defRPr sz="2500">
                <a:solidFill>
                  <a:schemeClr val="dk1"/>
                </a:solidFill>
              </a:defRPr>
            </a:lvl4pPr>
            <a:lvl5pPr lvl="4" algn="r">
              <a:lnSpc>
                <a:spcPct val="100000"/>
              </a:lnSpc>
              <a:spcBef>
                <a:spcPts val="0"/>
              </a:spcBef>
              <a:spcAft>
                <a:spcPts val="0"/>
              </a:spcAft>
              <a:buClr>
                <a:schemeClr val="dk1"/>
              </a:buClr>
              <a:buSzPts val="2500"/>
              <a:buNone/>
              <a:defRPr sz="2500">
                <a:solidFill>
                  <a:schemeClr val="dk1"/>
                </a:solidFill>
              </a:defRPr>
            </a:lvl5pPr>
            <a:lvl6pPr lvl="5" algn="r">
              <a:lnSpc>
                <a:spcPct val="100000"/>
              </a:lnSpc>
              <a:spcBef>
                <a:spcPts val="0"/>
              </a:spcBef>
              <a:spcAft>
                <a:spcPts val="0"/>
              </a:spcAft>
              <a:buClr>
                <a:schemeClr val="dk1"/>
              </a:buClr>
              <a:buSzPts val="2500"/>
              <a:buNone/>
              <a:defRPr sz="2500">
                <a:solidFill>
                  <a:schemeClr val="dk1"/>
                </a:solidFill>
              </a:defRPr>
            </a:lvl6pPr>
            <a:lvl7pPr lvl="6" algn="r">
              <a:lnSpc>
                <a:spcPct val="100000"/>
              </a:lnSpc>
              <a:spcBef>
                <a:spcPts val="0"/>
              </a:spcBef>
              <a:spcAft>
                <a:spcPts val="0"/>
              </a:spcAft>
              <a:buClr>
                <a:schemeClr val="dk1"/>
              </a:buClr>
              <a:buSzPts val="2500"/>
              <a:buNone/>
              <a:defRPr sz="2500">
                <a:solidFill>
                  <a:schemeClr val="dk1"/>
                </a:solidFill>
              </a:defRPr>
            </a:lvl7pPr>
            <a:lvl8pPr lvl="7" algn="r">
              <a:lnSpc>
                <a:spcPct val="100000"/>
              </a:lnSpc>
              <a:spcBef>
                <a:spcPts val="0"/>
              </a:spcBef>
              <a:spcAft>
                <a:spcPts val="0"/>
              </a:spcAft>
              <a:buClr>
                <a:schemeClr val="dk1"/>
              </a:buClr>
              <a:buSzPts val="2500"/>
              <a:buNone/>
              <a:defRPr sz="2500">
                <a:solidFill>
                  <a:schemeClr val="dk1"/>
                </a:solidFill>
              </a:defRPr>
            </a:lvl8pPr>
            <a:lvl9pPr lvl="8" algn="r">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271" name="Google Shape;271;p48"/>
          <p:cNvSpPr txBox="1">
            <a:spLocks noGrp="1"/>
          </p:cNvSpPr>
          <p:nvPr>
            <p:ph type="subTitle" idx="7"/>
          </p:nvPr>
        </p:nvSpPr>
        <p:spPr>
          <a:xfrm>
            <a:off x="4822629" y="1584975"/>
            <a:ext cx="1606200" cy="79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272" name="Google Shape;272;p48"/>
          <p:cNvSpPr txBox="1">
            <a:spLocks noGrp="1"/>
          </p:cNvSpPr>
          <p:nvPr>
            <p:ph type="subTitle" idx="8"/>
          </p:nvPr>
        </p:nvSpPr>
        <p:spPr>
          <a:xfrm>
            <a:off x="4670229" y="1243687"/>
            <a:ext cx="1911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273" name="Google Shape;273;p48"/>
          <p:cNvSpPr txBox="1">
            <a:spLocks noGrp="1"/>
          </p:cNvSpPr>
          <p:nvPr>
            <p:ph type="title" idx="9"/>
          </p:nvPr>
        </p:nvSpPr>
        <p:spPr>
          <a:xfrm flipH="1">
            <a:off x="7320987" y="235238"/>
            <a:ext cx="850800" cy="79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5200" b="0">
                <a:latin typeface="Playfair Display"/>
                <a:ea typeface="Playfair Display"/>
                <a:cs typeface="Playfair Display"/>
                <a:sym typeface="Playfair Display"/>
              </a:defRPr>
            </a:lvl1pPr>
            <a:lvl2pPr lvl="1" algn="r">
              <a:lnSpc>
                <a:spcPct val="100000"/>
              </a:lnSpc>
              <a:spcBef>
                <a:spcPts val="0"/>
              </a:spcBef>
              <a:spcAft>
                <a:spcPts val="0"/>
              </a:spcAft>
              <a:buClr>
                <a:schemeClr val="dk1"/>
              </a:buClr>
              <a:buSzPts val="2500"/>
              <a:buNone/>
              <a:defRPr sz="2500">
                <a:solidFill>
                  <a:schemeClr val="dk1"/>
                </a:solidFill>
              </a:defRPr>
            </a:lvl2pPr>
            <a:lvl3pPr lvl="2" algn="r">
              <a:lnSpc>
                <a:spcPct val="100000"/>
              </a:lnSpc>
              <a:spcBef>
                <a:spcPts val="0"/>
              </a:spcBef>
              <a:spcAft>
                <a:spcPts val="0"/>
              </a:spcAft>
              <a:buClr>
                <a:schemeClr val="dk1"/>
              </a:buClr>
              <a:buSzPts val="2500"/>
              <a:buNone/>
              <a:defRPr sz="2500">
                <a:solidFill>
                  <a:schemeClr val="dk1"/>
                </a:solidFill>
              </a:defRPr>
            </a:lvl3pPr>
            <a:lvl4pPr lvl="3" algn="r">
              <a:lnSpc>
                <a:spcPct val="100000"/>
              </a:lnSpc>
              <a:spcBef>
                <a:spcPts val="0"/>
              </a:spcBef>
              <a:spcAft>
                <a:spcPts val="0"/>
              </a:spcAft>
              <a:buClr>
                <a:schemeClr val="dk1"/>
              </a:buClr>
              <a:buSzPts val="2500"/>
              <a:buNone/>
              <a:defRPr sz="2500">
                <a:solidFill>
                  <a:schemeClr val="dk1"/>
                </a:solidFill>
              </a:defRPr>
            </a:lvl4pPr>
            <a:lvl5pPr lvl="4" algn="r">
              <a:lnSpc>
                <a:spcPct val="100000"/>
              </a:lnSpc>
              <a:spcBef>
                <a:spcPts val="0"/>
              </a:spcBef>
              <a:spcAft>
                <a:spcPts val="0"/>
              </a:spcAft>
              <a:buClr>
                <a:schemeClr val="dk1"/>
              </a:buClr>
              <a:buSzPts val="2500"/>
              <a:buNone/>
              <a:defRPr sz="2500">
                <a:solidFill>
                  <a:schemeClr val="dk1"/>
                </a:solidFill>
              </a:defRPr>
            </a:lvl5pPr>
            <a:lvl6pPr lvl="5" algn="r">
              <a:lnSpc>
                <a:spcPct val="100000"/>
              </a:lnSpc>
              <a:spcBef>
                <a:spcPts val="0"/>
              </a:spcBef>
              <a:spcAft>
                <a:spcPts val="0"/>
              </a:spcAft>
              <a:buClr>
                <a:schemeClr val="dk1"/>
              </a:buClr>
              <a:buSzPts val="2500"/>
              <a:buNone/>
              <a:defRPr sz="2500">
                <a:solidFill>
                  <a:schemeClr val="dk1"/>
                </a:solidFill>
              </a:defRPr>
            </a:lvl6pPr>
            <a:lvl7pPr lvl="6" algn="r">
              <a:lnSpc>
                <a:spcPct val="100000"/>
              </a:lnSpc>
              <a:spcBef>
                <a:spcPts val="0"/>
              </a:spcBef>
              <a:spcAft>
                <a:spcPts val="0"/>
              </a:spcAft>
              <a:buClr>
                <a:schemeClr val="dk1"/>
              </a:buClr>
              <a:buSzPts val="2500"/>
              <a:buNone/>
              <a:defRPr sz="2500">
                <a:solidFill>
                  <a:schemeClr val="dk1"/>
                </a:solidFill>
              </a:defRPr>
            </a:lvl7pPr>
            <a:lvl8pPr lvl="7" algn="r">
              <a:lnSpc>
                <a:spcPct val="100000"/>
              </a:lnSpc>
              <a:spcBef>
                <a:spcPts val="0"/>
              </a:spcBef>
              <a:spcAft>
                <a:spcPts val="0"/>
              </a:spcAft>
              <a:buClr>
                <a:schemeClr val="dk1"/>
              </a:buClr>
              <a:buSzPts val="2500"/>
              <a:buNone/>
              <a:defRPr sz="2500">
                <a:solidFill>
                  <a:schemeClr val="dk1"/>
                </a:solidFill>
              </a:defRPr>
            </a:lvl8pPr>
            <a:lvl9pPr lvl="8" algn="r">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274" name="Google Shape;274;p48"/>
          <p:cNvSpPr txBox="1">
            <a:spLocks noGrp="1"/>
          </p:cNvSpPr>
          <p:nvPr>
            <p:ph type="subTitle" idx="13"/>
          </p:nvPr>
        </p:nvSpPr>
        <p:spPr>
          <a:xfrm>
            <a:off x="6943287" y="1584975"/>
            <a:ext cx="1606200" cy="79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275" name="Google Shape;275;p48"/>
          <p:cNvSpPr txBox="1">
            <a:spLocks noGrp="1"/>
          </p:cNvSpPr>
          <p:nvPr>
            <p:ph type="subTitle" idx="14"/>
          </p:nvPr>
        </p:nvSpPr>
        <p:spPr>
          <a:xfrm>
            <a:off x="6790887" y="1243687"/>
            <a:ext cx="1911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276" name="Google Shape;276;p48"/>
          <p:cNvSpPr/>
          <p:nvPr/>
        </p:nvSpPr>
        <p:spPr>
          <a:xfrm>
            <a:off x="605050" y="4442512"/>
            <a:ext cx="7944385"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7" name="Google Shape;277;p48"/>
          <p:cNvGrpSpPr/>
          <p:nvPr/>
        </p:nvGrpSpPr>
        <p:grpSpPr>
          <a:xfrm flipH="1">
            <a:off x="724415" y="3142597"/>
            <a:ext cx="968702" cy="1446041"/>
            <a:chOff x="-536575" y="-610175"/>
            <a:chExt cx="256250" cy="382500"/>
          </a:xfrm>
        </p:grpSpPr>
        <p:sp>
          <p:nvSpPr>
            <p:cNvPr id="278" name="Google Shape;278;p48"/>
            <p:cNvSpPr/>
            <p:nvPr/>
          </p:nvSpPr>
          <p:spPr>
            <a:xfrm>
              <a:off x="-536575"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8"/>
            <p:cNvSpPr/>
            <p:nvPr/>
          </p:nvSpPr>
          <p:spPr>
            <a:xfrm>
              <a:off x="-536575"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8"/>
            <p:cNvSpPr/>
            <p:nvPr/>
          </p:nvSpPr>
          <p:spPr>
            <a:xfrm>
              <a:off x="-506700"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8"/>
            <p:cNvSpPr/>
            <p:nvPr/>
          </p:nvSpPr>
          <p:spPr>
            <a:xfrm>
              <a:off x="-506700"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8"/>
            <p:cNvSpPr/>
            <p:nvPr/>
          </p:nvSpPr>
          <p:spPr>
            <a:xfrm>
              <a:off x="-536575"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8"/>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8"/>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8"/>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8"/>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8"/>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8"/>
            <p:cNvSpPr/>
            <p:nvPr/>
          </p:nvSpPr>
          <p:spPr>
            <a:xfrm>
              <a:off x="-450600" y="-513325"/>
              <a:ext cx="85400" cy="285525"/>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8"/>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8"/>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8"/>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2" name="Google Shape;292;p48"/>
          <p:cNvSpPr/>
          <p:nvPr/>
        </p:nvSpPr>
        <p:spPr>
          <a:xfrm>
            <a:off x="3930391" y="3197976"/>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3" name="Google Shape;293;p48"/>
          <p:cNvGrpSpPr/>
          <p:nvPr/>
        </p:nvGrpSpPr>
        <p:grpSpPr>
          <a:xfrm rot="-10666777">
            <a:off x="2050116" y="3325015"/>
            <a:ext cx="522963" cy="411654"/>
            <a:chOff x="6433246" y="1743436"/>
            <a:chExt cx="960254" cy="755871"/>
          </a:xfrm>
        </p:grpSpPr>
        <p:sp>
          <p:nvSpPr>
            <p:cNvPr id="294" name="Google Shape;294;p48"/>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rgbClr val="FD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8"/>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8"/>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8"/>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8"/>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8"/>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0" name="Google Shape;300;p48"/>
          <p:cNvGrpSpPr/>
          <p:nvPr/>
        </p:nvGrpSpPr>
        <p:grpSpPr>
          <a:xfrm rot="5821192">
            <a:off x="6868870" y="3063408"/>
            <a:ext cx="491811" cy="587686"/>
            <a:chOff x="-2727738" y="2878591"/>
            <a:chExt cx="727675" cy="869530"/>
          </a:xfrm>
        </p:grpSpPr>
        <p:sp>
          <p:nvSpPr>
            <p:cNvPr id="301" name="Google Shape;301;p48"/>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8"/>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48"/>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8"/>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8"/>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8"/>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7" name="Google Shape;307;p48"/>
          <p:cNvSpPr/>
          <p:nvPr/>
        </p:nvSpPr>
        <p:spPr>
          <a:xfrm>
            <a:off x="6665071" y="3667399"/>
            <a:ext cx="95151" cy="93211"/>
          </a:xfrm>
          <a:custGeom>
            <a:avLst/>
            <a:gdLst/>
            <a:ahLst/>
            <a:cxnLst/>
            <a:rect l="l" t="t"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8"/>
          <p:cNvSpPr/>
          <p:nvPr/>
        </p:nvSpPr>
        <p:spPr>
          <a:xfrm>
            <a:off x="4611796" y="34950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9" name="Google Shape;309;p48"/>
          <p:cNvGrpSpPr/>
          <p:nvPr/>
        </p:nvGrpSpPr>
        <p:grpSpPr>
          <a:xfrm>
            <a:off x="4013721" y="3558331"/>
            <a:ext cx="330765" cy="1010521"/>
            <a:chOff x="4197224" y="3798069"/>
            <a:chExt cx="252300" cy="770802"/>
          </a:xfrm>
        </p:grpSpPr>
        <p:sp>
          <p:nvSpPr>
            <p:cNvPr id="310" name="Google Shape;310;p48"/>
            <p:cNvSpPr/>
            <p:nvPr/>
          </p:nvSpPr>
          <p:spPr>
            <a:xfrm>
              <a:off x="4281867" y="3798069"/>
              <a:ext cx="17091" cy="36627"/>
            </a:xfrm>
            <a:custGeom>
              <a:avLst/>
              <a:gdLst/>
              <a:ahLst/>
              <a:cxnLst/>
              <a:rect l="l" t="t" r="r" b="b"/>
              <a:pathLst>
                <a:path w="84" h="180" extrusionOk="0">
                  <a:moveTo>
                    <a:pt x="1" y="0"/>
                  </a:moveTo>
                  <a:lnTo>
                    <a:pt x="1" y="179"/>
                  </a:lnTo>
                  <a:lnTo>
                    <a:pt x="83" y="179"/>
                  </a:lnTo>
                  <a:lnTo>
                    <a:pt x="83"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8"/>
            <p:cNvSpPr/>
            <p:nvPr/>
          </p:nvSpPr>
          <p:spPr>
            <a:xfrm>
              <a:off x="4197224" y="3885568"/>
              <a:ext cx="103565" cy="683303"/>
            </a:xfrm>
            <a:custGeom>
              <a:avLst/>
              <a:gdLst/>
              <a:ahLst/>
              <a:cxnLst/>
              <a:rect l="l" t="t" r="r" b="b"/>
              <a:pathLst>
                <a:path w="509" h="3358" extrusionOk="0">
                  <a:moveTo>
                    <a:pt x="1" y="1"/>
                  </a:moveTo>
                  <a:lnTo>
                    <a:pt x="1" y="3358"/>
                  </a:lnTo>
                  <a:lnTo>
                    <a:pt x="509" y="3358"/>
                  </a:lnTo>
                  <a:lnTo>
                    <a:pt x="509"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8"/>
            <p:cNvSpPr/>
            <p:nvPr/>
          </p:nvSpPr>
          <p:spPr>
            <a:xfrm>
              <a:off x="4197224" y="3820656"/>
              <a:ext cx="103565" cy="65115"/>
            </a:xfrm>
            <a:custGeom>
              <a:avLst/>
              <a:gdLst/>
              <a:ahLst/>
              <a:cxnLst/>
              <a:rect l="l" t="t" r="r" b="b"/>
              <a:pathLst>
                <a:path w="509" h="320" extrusionOk="0">
                  <a:moveTo>
                    <a:pt x="252" y="0"/>
                  </a:moveTo>
                  <a:lnTo>
                    <a:pt x="1" y="320"/>
                  </a:lnTo>
                  <a:lnTo>
                    <a:pt x="509" y="320"/>
                  </a:lnTo>
                  <a:lnTo>
                    <a:pt x="252"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8"/>
            <p:cNvSpPr/>
            <p:nvPr/>
          </p:nvSpPr>
          <p:spPr>
            <a:xfrm>
              <a:off x="4248498" y="3820656"/>
              <a:ext cx="201026" cy="65115"/>
            </a:xfrm>
            <a:custGeom>
              <a:avLst/>
              <a:gdLst/>
              <a:ahLst/>
              <a:cxnLst/>
              <a:rect l="l" t="t" r="r" b="b"/>
              <a:pathLst>
                <a:path w="988" h="320" extrusionOk="0">
                  <a:moveTo>
                    <a:pt x="0" y="0"/>
                  </a:moveTo>
                  <a:lnTo>
                    <a:pt x="257" y="320"/>
                  </a:lnTo>
                  <a:lnTo>
                    <a:pt x="987" y="320"/>
                  </a:lnTo>
                  <a:lnTo>
                    <a:pt x="769"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8"/>
            <p:cNvSpPr/>
            <p:nvPr/>
          </p:nvSpPr>
          <p:spPr>
            <a:xfrm>
              <a:off x="4300586" y="3885568"/>
              <a:ext cx="147921" cy="683303"/>
            </a:xfrm>
            <a:custGeom>
              <a:avLst/>
              <a:gdLst/>
              <a:ahLst/>
              <a:cxnLst/>
              <a:rect l="l" t="t" r="r" b="b"/>
              <a:pathLst>
                <a:path w="727" h="3358" extrusionOk="0">
                  <a:moveTo>
                    <a:pt x="1" y="1"/>
                  </a:moveTo>
                  <a:lnTo>
                    <a:pt x="1" y="3358"/>
                  </a:lnTo>
                  <a:lnTo>
                    <a:pt x="726" y="3358"/>
                  </a:lnTo>
                  <a:lnTo>
                    <a:pt x="726"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8"/>
            <p:cNvSpPr/>
            <p:nvPr/>
          </p:nvSpPr>
          <p:spPr>
            <a:xfrm>
              <a:off x="4335990" y="3940713"/>
              <a:ext cx="25840" cy="43546"/>
            </a:xfrm>
            <a:custGeom>
              <a:avLst/>
              <a:gdLst/>
              <a:ahLst/>
              <a:cxnLst/>
              <a:rect l="l" t="t" r="r" b="b"/>
              <a:pathLst>
                <a:path w="127" h="214" extrusionOk="0">
                  <a:moveTo>
                    <a:pt x="11" y="1"/>
                  </a:moveTo>
                  <a:cubicBezTo>
                    <a:pt x="6" y="1"/>
                    <a:pt x="1" y="5"/>
                    <a:pt x="1" y="10"/>
                  </a:cubicBezTo>
                  <a:lnTo>
                    <a:pt x="1" y="204"/>
                  </a:lnTo>
                  <a:cubicBezTo>
                    <a:pt x="1" y="209"/>
                    <a:pt x="6" y="213"/>
                    <a:pt x="11" y="213"/>
                  </a:cubicBezTo>
                  <a:lnTo>
                    <a:pt x="122" y="213"/>
                  </a:lnTo>
                  <a:cubicBezTo>
                    <a:pt x="122" y="213"/>
                    <a:pt x="127" y="209"/>
                    <a:pt x="127" y="204"/>
                  </a:cubicBezTo>
                  <a:lnTo>
                    <a:pt x="127" y="10"/>
                  </a:lnTo>
                  <a:cubicBezTo>
                    <a:pt x="127" y="5"/>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8"/>
            <p:cNvSpPr/>
            <p:nvPr/>
          </p:nvSpPr>
          <p:spPr>
            <a:xfrm>
              <a:off x="4394182" y="3940713"/>
              <a:ext cx="24823" cy="43546"/>
            </a:xfrm>
            <a:custGeom>
              <a:avLst/>
              <a:gdLst/>
              <a:ahLst/>
              <a:cxnLst/>
              <a:rect l="l" t="t" r="r" b="b"/>
              <a:pathLst>
                <a:path w="122" h="214" extrusionOk="0">
                  <a:moveTo>
                    <a:pt x="5" y="1"/>
                  </a:moveTo>
                  <a:cubicBezTo>
                    <a:pt x="0" y="1"/>
                    <a:pt x="0" y="5"/>
                    <a:pt x="0" y="10"/>
                  </a:cubicBezTo>
                  <a:lnTo>
                    <a:pt x="0" y="204"/>
                  </a:lnTo>
                  <a:cubicBezTo>
                    <a:pt x="0" y="209"/>
                    <a:pt x="0" y="213"/>
                    <a:pt x="5" y="213"/>
                  </a:cubicBezTo>
                  <a:lnTo>
                    <a:pt x="116" y="213"/>
                  </a:lnTo>
                  <a:cubicBezTo>
                    <a:pt x="121" y="213"/>
                    <a:pt x="121" y="209"/>
                    <a:pt x="121" y="204"/>
                  </a:cubicBezTo>
                  <a:lnTo>
                    <a:pt x="121" y="10"/>
                  </a:lnTo>
                  <a:cubicBezTo>
                    <a:pt x="121" y="5"/>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8"/>
            <p:cNvSpPr/>
            <p:nvPr/>
          </p:nvSpPr>
          <p:spPr>
            <a:xfrm>
              <a:off x="4335990" y="4017427"/>
              <a:ext cx="25840" cy="43546"/>
            </a:xfrm>
            <a:custGeom>
              <a:avLst/>
              <a:gdLst/>
              <a:ahLst/>
              <a:cxnLst/>
              <a:rect l="l" t="t" r="r" b="b"/>
              <a:pathLst>
                <a:path w="127" h="214" extrusionOk="0">
                  <a:moveTo>
                    <a:pt x="11" y="1"/>
                  </a:moveTo>
                  <a:cubicBezTo>
                    <a:pt x="6" y="1"/>
                    <a:pt x="1" y="6"/>
                    <a:pt x="1" y="11"/>
                  </a:cubicBezTo>
                  <a:lnTo>
                    <a:pt x="1" y="204"/>
                  </a:lnTo>
                  <a:cubicBezTo>
                    <a:pt x="1" y="209"/>
                    <a:pt x="6" y="214"/>
                    <a:pt x="11" y="214"/>
                  </a:cubicBezTo>
                  <a:lnTo>
                    <a:pt x="122" y="214"/>
                  </a:lnTo>
                  <a:cubicBezTo>
                    <a:pt x="122" y="214"/>
                    <a:pt x="127" y="209"/>
                    <a:pt x="127" y="204"/>
                  </a:cubicBezTo>
                  <a:lnTo>
                    <a:pt x="127" y="11"/>
                  </a:lnTo>
                  <a:cubicBezTo>
                    <a:pt x="127" y="6"/>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48"/>
            <p:cNvSpPr/>
            <p:nvPr/>
          </p:nvSpPr>
          <p:spPr>
            <a:xfrm>
              <a:off x="4394182" y="4017427"/>
              <a:ext cx="24823" cy="43546"/>
            </a:xfrm>
            <a:custGeom>
              <a:avLst/>
              <a:gdLst/>
              <a:ahLst/>
              <a:cxnLst/>
              <a:rect l="l" t="t" r="r" b="b"/>
              <a:pathLst>
                <a:path w="122" h="214" extrusionOk="0">
                  <a:moveTo>
                    <a:pt x="5" y="1"/>
                  </a:moveTo>
                  <a:cubicBezTo>
                    <a:pt x="0" y="1"/>
                    <a:pt x="0" y="6"/>
                    <a:pt x="0" y="11"/>
                  </a:cubicBezTo>
                  <a:lnTo>
                    <a:pt x="0" y="204"/>
                  </a:lnTo>
                  <a:cubicBezTo>
                    <a:pt x="0" y="209"/>
                    <a:pt x="0" y="214"/>
                    <a:pt x="5" y="214"/>
                  </a:cubicBezTo>
                  <a:lnTo>
                    <a:pt x="116" y="214"/>
                  </a:lnTo>
                  <a:cubicBezTo>
                    <a:pt x="121" y="214"/>
                    <a:pt x="121" y="209"/>
                    <a:pt x="121" y="204"/>
                  </a:cubicBezTo>
                  <a:lnTo>
                    <a:pt x="121" y="11"/>
                  </a:lnTo>
                  <a:cubicBezTo>
                    <a:pt x="121" y="6"/>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48"/>
            <p:cNvSpPr/>
            <p:nvPr/>
          </p:nvSpPr>
          <p:spPr>
            <a:xfrm>
              <a:off x="4335990" y="4094345"/>
              <a:ext cx="25840" cy="42528"/>
            </a:xfrm>
            <a:custGeom>
              <a:avLst/>
              <a:gdLst/>
              <a:ahLst/>
              <a:cxnLst/>
              <a:rect l="l" t="t" r="r" b="b"/>
              <a:pathLst>
                <a:path w="127" h="209" extrusionOk="0">
                  <a:moveTo>
                    <a:pt x="11" y="0"/>
                  </a:moveTo>
                  <a:cubicBezTo>
                    <a:pt x="6" y="0"/>
                    <a:pt x="1" y="5"/>
                    <a:pt x="1" y="5"/>
                  </a:cubicBezTo>
                  <a:lnTo>
                    <a:pt x="1" y="203"/>
                  </a:lnTo>
                  <a:cubicBezTo>
                    <a:pt x="1" y="208"/>
                    <a:pt x="6" y="208"/>
                    <a:pt x="11" y="208"/>
                  </a:cubicBezTo>
                  <a:lnTo>
                    <a:pt x="122" y="208"/>
                  </a:lnTo>
                  <a:cubicBezTo>
                    <a:pt x="122" y="208"/>
                    <a:pt x="127" y="208"/>
                    <a:pt x="127" y="203"/>
                  </a:cubicBezTo>
                  <a:lnTo>
                    <a:pt x="127" y="5"/>
                  </a:lnTo>
                  <a:cubicBezTo>
                    <a:pt x="127" y="5"/>
                    <a:pt x="122" y="0"/>
                    <a:pt x="122"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8"/>
            <p:cNvSpPr/>
            <p:nvPr/>
          </p:nvSpPr>
          <p:spPr>
            <a:xfrm>
              <a:off x="4394182" y="4094345"/>
              <a:ext cx="24823" cy="42528"/>
            </a:xfrm>
            <a:custGeom>
              <a:avLst/>
              <a:gdLst/>
              <a:ahLst/>
              <a:cxnLst/>
              <a:rect l="l" t="t" r="r" b="b"/>
              <a:pathLst>
                <a:path w="122" h="209" extrusionOk="0">
                  <a:moveTo>
                    <a:pt x="5" y="0"/>
                  </a:moveTo>
                  <a:cubicBezTo>
                    <a:pt x="0" y="0"/>
                    <a:pt x="0" y="5"/>
                    <a:pt x="0" y="5"/>
                  </a:cubicBezTo>
                  <a:lnTo>
                    <a:pt x="0" y="203"/>
                  </a:lnTo>
                  <a:cubicBezTo>
                    <a:pt x="0" y="208"/>
                    <a:pt x="0" y="208"/>
                    <a:pt x="5" y="208"/>
                  </a:cubicBezTo>
                  <a:lnTo>
                    <a:pt x="116" y="208"/>
                  </a:lnTo>
                  <a:cubicBezTo>
                    <a:pt x="121" y="208"/>
                    <a:pt x="121" y="208"/>
                    <a:pt x="121" y="203"/>
                  </a:cubicBezTo>
                  <a:lnTo>
                    <a:pt x="121" y="5"/>
                  </a:lnTo>
                  <a:cubicBezTo>
                    <a:pt x="121" y="5"/>
                    <a:pt x="121" y="0"/>
                    <a:pt x="116"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8"/>
            <p:cNvSpPr/>
            <p:nvPr/>
          </p:nvSpPr>
          <p:spPr>
            <a:xfrm>
              <a:off x="4335990" y="4171059"/>
              <a:ext cx="25840" cy="42528"/>
            </a:xfrm>
            <a:custGeom>
              <a:avLst/>
              <a:gdLst/>
              <a:ahLst/>
              <a:cxnLst/>
              <a:rect l="l" t="t" r="r" b="b"/>
              <a:pathLst>
                <a:path w="127" h="209" extrusionOk="0">
                  <a:moveTo>
                    <a:pt x="11" y="0"/>
                  </a:moveTo>
                  <a:cubicBezTo>
                    <a:pt x="6" y="0"/>
                    <a:pt x="1" y="5"/>
                    <a:pt x="1" y="5"/>
                  </a:cubicBezTo>
                  <a:lnTo>
                    <a:pt x="1" y="204"/>
                  </a:lnTo>
                  <a:cubicBezTo>
                    <a:pt x="1" y="208"/>
                    <a:pt x="6" y="208"/>
                    <a:pt x="11" y="208"/>
                  </a:cubicBezTo>
                  <a:lnTo>
                    <a:pt x="122" y="208"/>
                  </a:lnTo>
                  <a:cubicBezTo>
                    <a:pt x="122" y="208"/>
                    <a:pt x="127" y="208"/>
                    <a:pt x="127" y="204"/>
                  </a:cubicBezTo>
                  <a:lnTo>
                    <a:pt x="127" y="5"/>
                  </a:lnTo>
                  <a:cubicBezTo>
                    <a:pt x="127" y="5"/>
                    <a:pt x="122" y="0"/>
                    <a:pt x="122"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8"/>
            <p:cNvSpPr/>
            <p:nvPr/>
          </p:nvSpPr>
          <p:spPr>
            <a:xfrm>
              <a:off x="4394182" y="4171059"/>
              <a:ext cx="24823" cy="42528"/>
            </a:xfrm>
            <a:custGeom>
              <a:avLst/>
              <a:gdLst/>
              <a:ahLst/>
              <a:cxnLst/>
              <a:rect l="l" t="t" r="r" b="b"/>
              <a:pathLst>
                <a:path w="122" h="209" extrusionOk="0">
                  <a:moveTo>
                    <a:pt x="5" y="0"/>
                  </a:moveTo>
                  <a:cubicBezTo>
                    <a:pt x="0" y="0"/>
                    <a:pt x="0" y="5"/>
                    <a:pt x="0" y="5"/>
                  </a:cubicBezTo>
                  <a:lnTo>
                    <a:pt x="0" y="204"/>
                  </a:lnTo>
                  <a:cubicBezTo>
                    <a:pt x="0" y="208"/>
                    <a:pt x="0" y="208"/>
                    <a:pt x="5" y="208"/>
                  </a:cubicBezTo>
                  <a:lnTo>
                    <a:pt x="116" y="208"/>
                  </a:lnTo>
                  <a:cubicBezTo>
                    <a:pt x="121" y="208"/>
                    <a:pt x="121" y="208"/>
                    <a:pt x="121" y="204"/>
                  </a:cubicBezTo>
                  <a:lnTo>
                    <a:pt x="121" y="5"/>
                  </a:lnTo>
                  <a:cubicBezTo>
                    <a:pt x="121" y="5"/>
                    <a:pt x="121" y="0"/>
                    <a:pt x="116"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8"/>
            <p:cNvSpPr/>
            <p:nvPr/>
          </p:nvSpPr>
          <p:spPr>
            <a:xfrm>
              <a:off x="4335990" y="4247773"/>
              <a:ext cx="25840" cy="42528"/>
            </a:xfrm>
            <a:custGeom>
              <a:avLst/>
              <a:gdLst/>
              <a:ahLst/>
              <a:cxnLst/>
              <a:rect l="l" t="t" r="r" b="b"/>
              <a:pathLst>
                <a:path w="127" h="209" extrusionOk="0">
                  <a:moveTo>
                    <a:pt x="11" y="1"/>
                  </a:moveTo>
                  <a:cubicBezTo>
                    <a:pt x="6" y="1"/>
                    <a:pt x="1" y="6"/>
                    <a:pt x="1" y="6"/>
                  </a:cubicBezTo>
                  <a:lnTo>
                    <a:pt x="1" y="204"/>
                  </a:lnTo>
                  <a:cubicBezTo>
                    <a:pt x="1" y="209"/>
                    <a:pt x="6" y="209"/>
                    <a:pt x="11" y="209"/>
                  </a:cubicBezTo>
                  <a:lnTo>
                    <a:pt x="122" y="209"/>
                  </a:lnTo>
                  <a:cubicBezTo>
                    <a:pt x="122" y="209"/>
                    <a:pt x="127" y="209"/>
                    <a:pt x="127" y="204"/>
                  </a:cubicBezTo>
                  <a:lnTo>
                    <a:pt x="127" y="6"/>
                  </a:lnTo>
                  <a:cubicBezTo>
                    <a:pt x="127" y="6"/>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8"/>
            <p:cNvSpPr/>
            <p:nvPr/>
          </p:nvSpPr>
          <p:spPr>
            <a:xfrm>
              <a:off x="4394182" y="4247773"/>
              <a:ext cx="24823" cy="42528"/>
            </a:xfrm>
            <a:custGeom>
              <a:avLst/>
              <a:gdLst/>
              <a:ahLst/>
              <a:cxnLst/>
              <a:rect l="l" t="t" r="r" b="b"/>
              <a:pathLst>
                <a:path w="122" h="209" extrusionOk="0">
                  <a:moveTo>
                    <a:pt x="5" y="1"/>
                  </a:moveTo>
                  <a:cubicBezTo>
                    <a:pt x="0" y="1"/>
                    <a:pt x="0" y="6"/>
                    <a:pt x="0" y="6"/>
                  </a:cubicBezTo>
                  <a:lnTo>
                    <a:pt x="0" y="204"/>
                  </a:lnTo>
                  <a:cubicBezTo>
                    <a:pt x="0" y="209"/>
                    <a:pt x="0" y="209"/>
                    <a:pt x="5" y="209"/>
                  </a:cubicBezTo>
                  <a:lnTo>
                    <a:pt x="116" y="209"/>
                  </a:lnTo>
                  <a:cubicBezTo>
                    <a:pt x="121" y="209"/>
                    <a:pt x="121" y="209"/>
                    <a:pt x="121" y="204"/>
                  </a:cubicBezTo>
                  <a:lnTo>
                    <a:pt x="121" y="6"/>
                  </a:lnTo>
                  <a:cubicBezTo>
                    <a:pt x="121" y="6"/>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8"/>
            <p:cNvSpPr/>
            <p:nvPr/>
          </p:nvSpPr>
          <p:spPr>
            <a:xfrm>
              <a:off x="4335990" y="4324487"/>
              <a:ext cx="25840" cy="42528"/>
            </a:xfrm>
            <a:custGeom>
              <a:avLst/>
              <a:gdLst/>
              <a:ahLst/>
              <a:cxnLst/>
              <a:rect l="l" t="t" r="r" b="b"/>
              <a:pathLst>
                <a:path w="127" h="209" extrusionOk="0">
                  <a:moveTo>
                    <a:pt x="11" y="1"/>
                  </a:moveTo>
                  <a:cubicBezTo>
                    <a:pt x="6" y="1"/>
                    <a:pt x="1" y="1"/>
                    <a:pt x="1" y="6"/>
                  </a:cubicBezTo>
                  <a:lnTo>
                    <a:pt x="1" y="204"/>
                  </a:lnTo>
                  <a:cubicBezTo>
                    <a:pt x="1" y="209"/>
                    <a:pt x="6" y="209"/>
                    <a:pt x="11" y="209"/>
                  </a:cubicBezTo>
                  <a:lnTo>
                    <a:pt x="122" y="209"/>
                  </a:lnTo>
                  <a:cubicBezTo>
                    <a:pt x="122" y="209"/>
                    <a:pt x="127" y="209"/>
                    <a:pt x="127" y="204"/>
                  </a:cubicBezTo>
                  <a:lnTo>
                    <a:pt x="127" y="6"/>
                  </a:lnTo>
                  <a:cubicBezTo>
                    <a:pt x="127" y="1"/>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8"/>
            <p:cNvSpPr/>
            <p:nvPr/>
          </p:nvSpPr>
          <p:spPr>
            <a:xfrm>
              <a:off x="4394182" y="4324487"/>
              <a:ext cx="24823" cy="42528"/>
            </a:xfrm>
            <a:custGeom>
              <a:avLst/>
              <a:gdLst/>
              <a:ahLst/>
              <a:cxnLst/>
              <a:rect l="l" t="t" r="r" b="b"/>
              <a:pathLst>
                <a:path w="122" h="209" extrusionOk="0">
                  <a:moveTo>
                    <a:pt x="5" y="1"/>
                  </a:moveTo>
                  <a:cubicBezTo>
                    <a:pt x="0" y="1"/>
                    <a:pt x="0" y="1"/>
                    <a:pt x="0" y="6"/>
                  </a:cubicBezTo>
                  <a:lnTo>
                    <a:pt x="0" y="204"/>
                  </a:lnTo>
                  <a:cubicBezTo>
                    <a:pt x="0" y="209"/>
                    <a:pt x="0" y="209"/>
                    <a:pt x="5" y="209"/>
                  </a:cubicBezTo>
                  <a:lnTo>
                    <a:pt x="116" y="209"/>
                  </a:lnTo>
                  <a:cubicBezTo>
                    <a:pt x="121" y="209"/>
                    <a:pt x="121" y="209"/>
                    <a:pt x="121" y="204"/>
                  </a:cubicBezTo>
                  <a:lnTo>
                    <a:pt x="121" y="6"/>
                  </a:lnTo>
                  <a:cubicBezTo>
                    <a:pt x="121" y="1"/>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8"/>
            <p:cNvSpPr/>
            <p:nvPr/>
          </p:nvSpPr>
          <p:spPr>
            <a:xfrm>
              <a:off x="4335990" y="4401405"/>
              <a:ext cx="25840" cy="42528"/>
            </a:xfrm>
            <a:custGeom>
              <a:avLst/>
              <a:gdLst/>
              <a:ahLst/>
              <a:cxnLst/>
              <a:rect l="l" t="t" r="r" b="b"/>
              <a:pathLst>
                <a:path w="127" h="209" extrusionOk="0">
                  <a:moveTo>
                    <a:pt x="11" y="0"/>
                  </a:moveTo>
                  <a:cubicBezTo>
                    <a:pt x="6" y="0"/>
                    <a:pt x="1" y="0"/>
                    <a:pt x="1" y="5"/>
                  </a:cubicBezTo>
                  <a:lnTo>
                    <a:pt x="1" y="203"/>
                  </a:lnTo>
                  <a:cubicBezTo>
                    <a:pt x="1" y="203"/>
                    <a:pt x="6" y="208"/>
                    <a:pt x="11" y="208"/>
                  </a:cubicBezTo>
                  <a:lnTo>
                    <a:pt x="122" y="208"/>
                  </a:lnTo>
                  <a:cubicBezTo>
                    <a:pt x="122" y="208"/>
                    <a:pt x="127" y="203"/>
                    <a:pt x="127" y="203"/>
                  </a:cubicBezTo>
                  <a:lnTo>
                    <a:pt x="127" y="5"/>
                  </a:lnTo>
                  <a:cubicBezTo>
                    <a:pt x="127" y="0"/>
                    <a:pt x="122" y="0"/>
                    <a:pt x="122"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8"/>
            <p:cNvSpPr/>
            <p:nvPr/>
          </p:nvSpPr>
          <p:spPr>
            <a:xfrm>
              <a:off x="4394182" y="4401405"/>
              <a:ext cx="24823" cy="42528"/>
            </a:xfrm>
            <a:custGeom>
              <a:avLst/>
              <a:gdLst/>
              <a:ahLst/>
              <a:cxnLst/>
              <a:rect l="l" t="t" r="r" b="b"/>
              <a:pathLst>
                <a:path w="122" h="209" extrusionOk="0">
                  <a:moveTo>
                    <a:pt x="5" y="0"/>
                  </a:moveTo>
                  <a:cubicBezTo>
                    <a:pt x="0" y="0"/>
                    <a:pt x="0" y="0"/>
                    <a:pt x="0" y="5"/>
                  </a:cubicBezTo>
                  <a:lnTo>
                    <a:pt x="0" y="203"/>
                  </a:lnTo>
                  <a:cubicBezTo>
                    <a:pt x="0" y="203"/>
                    <a:pt x="0" y="208"/>
                    <a:pt x="5" y="208"/>
                  </a:cubicBezTo>
                  <a:lnTo>
                    <a:pt x="116" y="208"/>
                  </a:lnTo>
                  <a:cubicBezTo>
                    <a:pt x="121" y="208"/>
                    <a:pt x="121" y="203"/>
                    <a:pt x="121" y="203"/>
                  </a:cubicBezTo>
                  <a:lnTo>
                    <a:pt x="121" y="5"/>
                  </a:lnTo>
                  <a:cubicBezTo>
                    <a:pt x="121" y="0"/>
                    <a:pt x="121" y="0"/>
                    <a:pt x="116"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9" name="Google Shape;329;p48"/>
          <p:cNvGrpSpPr/>
          <p:nvPr/>
        </p:nvGrpSpPr>
        <p:grpSpPr>
          <a:xfrm flipH="1">
            <a:off x="4255284" y="4055943"/>
            <a:ext cx="523037" cy="526935"/>
            <a:chOff x="4392475" y="4247738"/>
            <a:chExt cx="332425" cy="334902"/>
          </a:xfrm>
        </p:grpSpPr>
        <p:sp>
          <p:nvSpPr>
            <p:cNvPr id="330" name="Google Shape;330;p48"/>
            <p:cNvSpPr/>
            <p:nvPr/>
          </p:nvSpPr>
          <p:spPr>
            <a:xfrm>
              <a:off x="4564675" y="4247738"/>
              <a:ext cx="160225" cy="252175"/>
            </a:xfrm>
            <a:custGeom>
              <a:avLst/>
              <a:gdLst/>
              <a:ahLst/>
              <a:cxnLst/>
              <a:rect l="l" t="t" r="r" b="b"/>
              <a:pathLst>
                <a:path w="1164" h="1832" extrusionOk="0">
                  <a:moveTo>
                    <a:pt x="591" y="1"/>
                  </a:moveTo>
                  <a:cubicBezTo>
                    <a:pt x="237" y="1"/>
                    <a:pt x="22" y="361"/>
                    <a:pt x="90" y="683"/>
                  </a:cubicBezTo>
                  <a:cubicBezTo>
                    <a:pt x="138" y="896"/>
                    <a:pt x="124" y="1123"/>
                    <a:pt x="51" y="1331"/>
                  </a:cubicBezTo>
                  <a:cubicBezTo>
                    <a:pt x="32" y="1397"/>
                    <a:pt x="0" y="1831"/>
                    <a:pt x="537" y="1831"/>
                  </a:cubicBezTo>
                  <a:cubicBezTo>
                    <a:pt x="556" y="1831"/>
                    <a:pt x="577" y="1831"/>
                    <a:pt x="598" y="1829"/>
                  </a:cubicBezTo>
                  <a:cubicBezTo>
                    <a:pt x="598" y="1829"/>
                    <a:pt x="614" y="1831"/>
                    <a:pt x="641" y="1831"/>
                  </a:cubicBezTo>
                  <a:cubicBezTo>
                    <a:pt x="770" y="1831"/>
                    <a:pt x="1143" y="1791"/>
                    <a:pt x="1135" y="1331"/>
                  </a:cubicBezTo>
                  <a:cubicBezTo>
                    <a:pt x="1125" y="775"/>
                    <a:pt x="1110" y="683"/>
                    <a:pt x="1135" y="494"/>
                  </a:cubicBezTo>
                  <a:cubicBezTo>
                    <a:pt x="1164" y="301"/>
                    <a:pt x="956" y="6"/>
                    <a:pt x="598" y="1"/>
                  </a:cubicBezTo>
                  <a:cubicBezTo>
                    <a:pt x="595"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8"/>
            <p:cNvSpPr/>
            <p:nvPr/>
          </p:nvSpPr>
          <p:spPr>
            <a:xfrm>
              <a:off x="4644237" y="4315186"/>
              <a:ext cx="4818" cy="267454"/>
            </a:xfrm>
            <a:custGeom>
              <a:avLst/>
              <a:gdLst/>
              <a:ahLst/>
              <a:cxnLst/>
              <a:rect l="l" t="t" r="r" b="b"/>
              <a:pathLst>
                <a:path w="35" h="1943" extrusionOk="0">
                  <a:moveTo>
                    <a:pt x="17" y="1"/>
                  </a:moveTo>
                  <a:cubicBezTo>
                    <a:pt x="9" y="1"/>
                    <a:pt x="0" y="7"/>
                    <a:pt x="0" y="19"/>
                  </a:cubicBezTo>
                  <a:lnTo>
                    <a:pt x="0" y="1925"/>
                  </a:lnTo>
                  <a:cubicBezTo>
                    <a:pt x="0" y="1937"/>
                    <a:pt x="9" y="1943"/>
                    <a:pt x="17" y="1943"/>
                  </a:cubicBezTo>
                  <a:cubicBezTo>
                    <a:pt x="26" y="1943"/>
                    <a:pt x="34" y="1937"/>
                    <a:pt x="34" y="1925"/>
                  </a:cubicBezTo>
                  <a:lnTo>
                    <a:pt x="34" y="19"/>
                  </a:lnTo>
                  <a:cubicBezTo>
                    <a:pt x="34" y="7"/>
                    <a:pt x="26" y="1"/>
                    <a:pt x="17"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8"/>
            <p:cNvSpPr/>
            <p:nvPr/>
          </p:nvSpPr>
          <p:spPr>
            <a:xfrm>
              <a:off x="4609962" y="4366667"/>
              <a:ext cx="40056" cy="38129"/>
            </a:xfrm>
            <a:custGeom>
              <a:avLst/>
              <a:gdLst/>
              <a:ahLst/>
              <a:cxnLst/>
              <a:rect l="l" t="t" r="r" b="b"/>
              <a:pathLst>
                <a:path w="291" h="277" extrusionOk="0">
                  <a:moveTo>
                    <a:pt x="28" y="0"/>
                  </a:moveTo>
                  <a:cubicBezTo>
                    <a:pt x="14" y="0"/>
                    <a:pt x="0" y="16"/>
                    <a:pt x="12" y="32"/>
                  </a:cubicBezTo>
                  <a:lnTo>
                    <a:pt x="254" y="274"/>
                  </a:lnTo>
                  <a:cubicBezTo>
                    <a:pt x="257" y="275"/>
                    <a:pt x="260" y="276"/>
                    <a:pt x="263" y="276"/>
                  </a:cubicBezTo>
                  <a:cubicBezTo>
                    <a:pt x="276" y="276"/>
                    <a:pt x="290" y="260"/>
                    <a:pt x="278" y="245"/>
                  </a:cubicBezTo>
                  <a:lnTo>
                    <a:pt x="36" y="3"/>
                  </a:lnTo>
                  <a:cubicBezTo>
                    <a:pt x="34" y="1"/>
                    <a:pt x="31" y="0"/>
                    <a:pt x="28"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8"/>
            <p:cNvSpPr/>
            <p:nvPr/>
          </p:nvSpPr>
          <p:spPr>
            <a:xfrm>
              <a:off x="4643273" y="4404934"/>
              <a:ext cx="43222" cy="41157"/>
            </a:xfrm>
            <a:custGeom>
              <a:avLst/>
              <a:gdLst/>
              <a:ahLst/>
              <a:cxnLst/>
              <a:rect l="l" t="t" r="r" b="b"/>
              <a:pathLst>
                <a:path w="314" h="299" extrusionOk="0">
                  <a:moveTo>
                    <a:pt x="286" y="1"/>
                  </a:moveTo>
                  <a:cubicBezTo>
                    <a:pt x="282" y="1"/>
                    <a:pt x="277" y="2"/>
                    <a:pt x="273" y="5"/>
                  </a:cubicBezTo>
                  <a:lnTo>
                    <a:pt x="12" y="267"/>
                  </a:lnTo>
                  <a:cubicBezTo>
                    <a:pt x="0" y="282"/>
                    <a:pt x="14" y="298"/>
                    <a:pt x="28" y="298"/>
                  </a:cubicBezTo>
                  <a:cubicBezTo>
                    <a:pt x="31" y="298"/>
                    <a:pt x="34" y="297"/>
                    <a:pt x="36" y="296"/>
                  </a:cubicBezTo>
                  <a:lnTo>
                    <a:pt x="302" y="30"/>
                  </a:lnTo>
                  <a:cubicBezTo>
                    <a:pt x="314" y="18"/>
                    <a:pt x="301" y="1"/>
                    <a:pt x="286"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8"/>
            <p:cNvSpPr/>
            <p:nvPr/>
          </p:nvSpPr>
          <p:spPr>
            <a:xfrm>
              <a:off x="4392475" y="4353728"/>
              <a:ext cx="191884" cy="164216"/>
            </a:xfrm>
            <a:custGeom>
              <a:avLst/>
              <a:gdLst/>
              <a:ahLst/>
              <a:cxnLst/>
              <a:rect l="l" t="t" r="r" b="b"/>
              <a:pathLst>
                <a:path w="1394" h="1193" extrusionOk="0">
                  <a:moveTo>
                    <a:pt x="596" y="0"/>
                  </a:moveTo>
                  <a:cubicBezTo>
                    <a:pt x="267" y="0"/>
                    <a:pt x="1" y="266"/>
                    <a:pt x="1" y="595"/>
                  </a:cubicBezTo>
                  <a:cubicBezTo>
                    <a:pt x="1" y="955"/>
                    <a:pt x="295" y="1193"/>
                    <a:pt x="600" y="1193"/>
                  </a:cubicBezTo>
                  <a:cubicBezTo>
                    <a:pt x="747" y="1193"/>
                    <a:pt x="896" y="1138"/>
                    <a:pt x="1017" y="1016"/>
                  </a:cubicBezTo>
                  <a:cubicBezTo>
                    <a:pt x="1394" y="643"/>
                    <a:pt x="1128" y="0"/>
                    <a:pt x="596" y="0"/>
                  </a:cubicBezTo>
                  <a:close/>
                </a:path>
              </a:pathLst>
            </a:custGeom>
            <a:solidFill>
              <a:srgbClr val="425A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8"/>
            <p:cNvSpPr/>
            <p:nvPr/>
          </p:nvSpPr>
          <p:spPr>
            <a:xfrm>
              <a:off x="4471761" y="4397088"/>
              <a:ext cx="5506" cy="185552"/>
            </a:xfrm>
            <a:custGeom>
              <a:avLst/>
              <a:gdLst/>
              <a:ahLst/>
              <a:cxnLst/>
              <a:rect l="l" t="t" r="r" b="b"/>
              <a:pathLst>
                <a:path w="40" h="1348" extrusionOk="0">
                  <a:moveTo>
                    <a:pt x="20" y="1"/>
                  </a:moveTo>
                  <a:cubicBezTo>
                    <a:pt x="10" y="1"/>
                    <a:pt x="0" y="7"/>
                    <a:pt x="0" y="19"/>
                  </a:cubicBezTo>
                  <a:lnTo>
                    <a:pt x="0" y="1330"/>
                  </a:lnTo>
                  <a:cubicBezTo>
                    <a:pt x="0" y="1342"/>
                    <a:pt x="10" y="1348"/>
                    <a:pt x="20" y="1348"/>
                  </a:cubicBezTo>
                  <a:cubicBezTo>
                    <a:pt x="29" y="1348"/>
                    <a:pt x="39" y="1342"/>
                    <a:pt x="39" y="1330"/>
                  </a:cubicBezTo>
                  <a:lnTo>
                    <a:pt x="39" y="19"/>
                  </a:lnTo>
                  <a:cubicBezTo>
                    <a:pt x="39" y="7"/>
                    <a:pt x="29" y="1"/>
                    <a:pt x="20"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8"/>
            <p:cNvSpPr/>
            <p:nvPr/>
          </p:nvSpPr>
          <p:spPr>
            <a:xfrm>
              <a:off x="4447673" y="4432327"/>
              <a:ext cx="29870" cy="27943"/>
            </a:xfrm>
            <a:custGeom>
              <a:avLst/>
              <a:gdLst/>
              <a:ahLst/>
              <a:cxnLst/>
              <a:rect l="l" t="t" r="r" b="b"/>
              <a:pathLst>
                <a:path w="217" h="203" extrusionOk="0">
                  <a:moveTo>
                    <a:pt x="29" y="0"/>
                  </a:moveTo>
                  <a:cubicBezTo>
                    <a:pt x="15" y="0"/>
                    <a:pt x="1" y="18"/>
                    <a:pt x="16" y="34"/>
                  </a:cubicBezTo>
                  <a:lnTo>
                    <a:pt x="180" y="198"/>
                  </a:lnTo>
                  <a:cubicBezTo>
                    <a:pt x="185" y="201"/>
                    <a:pt x="189" y="203"/>
                    <a:pt x="193" y="203"/>
                  </a:cubicBezTo>
                  <a:cubicBezTo>
                    <a:pt x="207" y="203"/>
                    <a:pt x="217" y="185"/>
                    <a:pt x="209" y="174"/>
                  </a:cubicBezTo>
                  <a:lnTo>
                    <a:pt x="40" y="5"/>
                  </a:lnTo>
                  <a:cubicBezTo>
                    <a:pt x="37" y="2"/>
                    <a:pt x="33" y="0"/>
                    <a:pt x="29"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8"/>
            <p:cNvSpPr/>
            <p:nvPr/>
          </p:nvSpPr>
          <p:spPr>
            <a:xfrm>
              <a:off x="4471348" y="4458893"/>
              <a:ext cx="31935" cy="30008"/>
            </a:xfrm>
            <a:custGeom>
              <a:avLst/>
              <a:gdLst/>
              <a:ahLst/>
              <a:cxnLst/>
              <a:rect l="l" t="t" r="r" b="b"/>
              <a:pathLst>
                <a:path w="232" h="218" extrusionOk="0">
                  <a:moveTo>
                    <a:pt x="203" y="1"/>
                  </a:moveTo>
                  <a:cubicBezTo>
                    <a:pt x="199" y="1"/>
                    <a:pt x="195" y="2"/>
                    <a:pt x="192" y="5"/>
                  </a:cubicBezTo>
                  <a:lnTo>
                    <a:pt x="8" y="189"/>
                  </a:lnTo>
                  <a:cubicBezTo>
                    <a:pt x="1" y="200"/>
                    <a:pt x="11" y="218"/>
                    <a:pt x="25" y="218"/>
                  </a:cubicBezTo>
                  <a:cubicBezTo>
                    <a:pt x="29" y="218"/>
                    <a:pt x="33" y="216"/>
                    <a:pt x="37" y="213"/>
                  </a:cubicBezTo>
                  <a:lnTo>
                    <a:pt x="216" y="34"/>
                  </a:lnTo>
                  <a:cubicBezTo>
                    <a:pt x="232" y="19"/>
                    <a:pt x="217" y="1"/>
                    <a:pt x="203"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8"/>
            <p:cNvSpPr/>
            <p:nvPr/>
          </p:nvSpPr>
          <p:spPr>
            <a:xfrm>
              <a:off x="4507137" y="4354967"/>
              <a:ext cx="137925" cy="166006"/>
            </a:xfrm>
            <a:custGeom>
              <a:avLst/>
              <a:gdLst/>
              <a:ahLst/>
              <a:cxnLst/>
              <a:rect l="l" t="t" r="r" b="b"/>
              <a:pathLst>
                <a:path w="1002" h="1206" extrusionOk="0">
                  <a:moveTo>
                    <a:pt x="494" y="1"/>
                  </a:moveTo>
                  <a:cubicBezTo>
                    <a:pt x="441" y="1"/>
                    <a:pt x="389" y="30"/>
                    <a:pt x="367" y="88"/>
                  </a:cubicBezTo>
                  <a:lnTo>
                    <a:pt x="10" y="1007"/>
                  </a:lnTo>
                  <a:cubicBezTo>
                    <a:pt x="10" y="1007"/>
                    <a:pt x="10" y="1007"/>
                    <a:pt x="10" y="1007"/>
                  </a:cubicBezTo>
                  <a:lnTo>
                    <a:pt x="10" y="1007"/>
                  </a:lnTo>
                  <a:cubicBezTo>
                    <a:pt x="3" y="1023"/>
                    <a:pt x="1" y="1039"/>
                    <a:pt x="1" y="1055"/>
                  </a:cubicBezTo>
                  <a:lnTo>
                    <a:pt x="1" y="1055"/>
                  </a:lnTo>
                  <a:cubicBezTo>
                    <a:pt x="0" y="1130"/>
                    <a:pt x="59" y="1195"/>
                    <a:pt x="135" y="1195"/>
                  </a:cubicBezTo>
                  <a:lnTo>
                    <a:pt x="832" y="1205"/>
                  </a:lnTo>
                  <a:cubicBezTo>
                    <a:pt x="933" y="1205"/>
                    <a:pt x="1001" y="1104"/>
                    <a:pt x="962" y="1012"/>
                  </a:cubicBezTo>
                  <a:lnTo>
                    <a:pt x="624" y="88"/>
                  </a:lnTo>
                  <a:cubicBezTo>
                    <a:pt x="600" y="30"/>
                    <a:pt x="546" y="1"/>
                    <a:pt x="494" y="1"/>
                  </a:cubicBezTo>
                  <a:close/>
                </a:path>
              </a:pathLst>
            </a:custGeom>
            <a:solidFill>
              <a:srgbClr val="D074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8"/>
            <p:cNvSpPr/>
            <p:nvPr/>
          </p:nvSpPr>
          <p:spPr>
            <a:xfrm>
              <a:off x="4538384" y="4379744"/>
              <a:ext cx="70064" cy="202483"/>
            </a:xfrm>
            <a:custGeom>
              <a:avLst/>
              <a:gdLst/>
              <a:ahLst/>
              <a:cxnLst/>
              <a:rect l="l" t="t" r="r" b="b"/>
              <a:pathLst>
                <a:path w="509" h="1471" extrusionOk="0">
                  <a:moveTo>
                    <a:pt x="259" y="1"/>
                  </a:moveTo>
                  <a:cubicBezTo>
                    <a:pt x="250" y="1"/>
                    <a:pt x="242" y="7"/>
                    <a:pt x="242" y="19"/>
                  </a:cubicBezTo>
                  <a:lnTo>
                    <a:pt x="242" y="793"/>
                  </a:lnTo>
                  <a:lnTo>
                    <a:pt x="29" y="575"/>
                  </a:lnTo>
                  <a:cubicBezTo>
                    <a:pt x="24" y="573"/>
                    <a:pt x="20" y="572"/>
                    <a:pt x="15" y="572"/>
                  </a:cubicBezTo>
                  <a:cubicBezTo>
                    <a:pt x="11" y="572"/>
                    <a:pt x="7" y="573"/>
                    <a:pt x="5" y="575"/>
                  </a:cubicBezTo>
                  <a:cubicBezTo>
                    <a:pt x="0" y="580"/>
                    <a:pt x="0" y="580"/>
                    <a:pt x="0" y="585"/>
                  </a:cubicBezTo>
                  <a:cubicBezTo>
                    <a:pt x="0" y="590"/>
                    <a:pt x="0" y="595"/>
                    <a:pt x="5" y="600"/>
                  </a:cubicBezTo>
                  <a:lnTo>
                    <a:pt x="242" y="832"/>
                  </a:lnTo>
                  <a:lnTo>
                    <a:pt x="242" y="1456"/>
                  </a:lnTo>
                  <a:cubicBezTo>
                    <a:pt x="242" y="1465"/>
                    <a:pt x="249" y="1470"/>
                    <a:pt x="257" y="1470"/>
                  </a:cubicBezTo>
                  <a:cubicBezTo>
                    <a:pt x="264" y="1470"/>
                    <a:pt x="271" y="1465"/>
                    <a:pt x="271" y="1456"/>
                  </a:cubicBezTo>
                  <a:lnTo>
                    <a:pt x="271" y="967"/>
                  </a:lnTo>
                  <a:lnTo>
                    <a:pt x="498" y="740"/>
                  </a:lnTo>
                  <a:cubicBezTo>
                    <a:pt x="503" y="735"/>
                    <a:pt x="508" y="730"/>
                    <a:pt x="508" y="725"/>
                  </a:cubicBezTo>
                  <a:cubicBezTo>
                    <a:pt x="503" y="720"/>
                    <a:pt x="498" y="716"/>
                    <a:pt x="494" y="716"/>
                  </a:cubicBezTo>
                  <a:cubicBezTo>
                    <a:pt x="489" y="716"/>
                    <a:pt x="484" y="716"/>
                    <a:pt x="479" y="720"/>
                  </a:cubicBezTo>
                  <a:lnTo>
                    <a:pt x="276" y="924"/>
                  </a:lnTo>
                  <a:lnTo>
                    <a:pt x="276" y="556"/>
                  </a:lnTo>
                  <a:lnTo>
                    <a:pt x="465" y="367"/>
                  </a:lnTo>
                  <a:cubicBezTo>
                    <a:pt x="476" y="356"/>
                    <a:pt x="464" y="339"/>
                    <a:pt x="451" y="339"/>
                  </a:cubicBezTo>
                  <a:cubicBezTo>
                    <a:pt x="447" y="339"/>
                    <a:pt x="443" y="340"/>
                    <a:pt x="440" y="343"/>
                  </a:cubicBezTo>
                  <a:lnTo>
                    <a:pt x="276" y="512"/>
                  </a:lnTo>
                  <a:lnTo>
                    <a:pt x="276" y="19"/>
                  </a:lnTo>
                  <a:cubicBezTo>
                    <a:pt x="276" y="7"/>
                    <a:pt x="267" y="1"/>
                    <a:pt x="259"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0" name="Google Shape;340;p48"/>
          <p:cNvGrpSpPr/>
          <p:nvPr/>
        </p:nvGrpSpPr>
        <p:grpSpPr>
          <a:xfrm>
            <a:off x="1317976" y="4110000"/>
            <a:ext cx="523049" cy="528249"/>
            <a:chOff x="1664401" y="4110000"/>
            <a:chExt cx="523049" cy="528249"/>
          </a:xfrm>
        </p:grpSpPr>
        <p:sp>
          <p:nvSpPr>
            <p:cNvPr id="341" name="Google Shape;341;p48"/>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8"/>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8"/>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8"/>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8"/>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8"/>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7" name="Google Shape;347;p48"/>
          <p:cNvGrpSpPr/>
          <p:nvPr/>
        </p:nvGrpSpPr>
        <p:grpSpPr>
          <a:xfrm>
            <a:off x="2930085" y="3276691"/>
            <a:ext cx="751243" cy="1262663"/>
            <a:chOff x="-3487875" y="-1884325"/>
            <a:chExt cx="252400" cy="424225"/>
          </a:xfrm>
        </p:grpSpPr>
        <p:sp>
          <p:nvSpPr>
            <p:cNvPr id="348" name="Google Shape;348;p48"/>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8"/>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8"/>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8"/>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8"/>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8"/>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8"/>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48"/>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48"/>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8"/>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48"/>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8"/>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48"/>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8"/>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48"/>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48"/>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48"/>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48"/>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48"/>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48"/>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8"/>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48"/>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48"/>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48"/>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48"/>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48"/>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8"/>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48"/>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48"/>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48"/>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48"/>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48"/>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8"/>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8"/>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48"/>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8"/>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8"/>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48"/>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8"/>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8"/>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48"/>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8"/>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8"/>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8"/>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8"/>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8"/>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48"/>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48"/>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8"/>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8"/>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8"/>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8"/>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8"/>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8"/>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8"/>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8"/>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8"/>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8"/>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8"/>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8"/>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8" name="Google Shape;408;p48"/>
          <p:cNvGrpSpPr/>
          <p:nvPr/>
        </p:nvGrpSpPr>
        <p:grpSpPr>
          <a:xfrm>
            <a:off x="5044626" y="3276754"/>
            <a:ext cx="1108348" cy="1316374"/>
            <a:chOff x="-2819875" y="-1836800"/>
            <a:chExt cx="314425" cy="373450"/>
          </a:xfrm>
        </p:grpSpPr>
        <p:sp>
          <p:nvSpPr>
            <p:cNvPr id="409" name="Google Shape;409;p48"/>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8"/>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8"/>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48"/>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8"/>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8"/>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48"/>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8"/>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8"/>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8"/>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8"/>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8"/>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8"/>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2" name="Google Shape;422;p48"/>
          <p:cNvGrpSpPr/>
          <p:nvPr/>
        </p:nvGrpSpPr>
        <p:grpSpPr>
          <a:xfrm>
            <a:off x="5695988" y="4110000"/>
            <a:ext cx="523049" cy="528249"/>
            <a:chOff x="1664401" y="4110000"/>
            <a:chExt cx="523049" cy="528249"/>
          </a:xfrm>
        </p:grpSpPr>
        <p:sp>
          <p:nvSpPr>
            <p:cNvPr id="423" name="Google Shape;423;p48"/>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48"/>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8"/>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8"/>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48"/>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8"/>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9" name="Google Shape;429;p48"/>
          <p:cNvGrpSpPr/>
          <p:nvPr/>
        </p:nvGrpSpPr>
        <p:grpSpPr>
          <a:xfrm>
            <a:off x="3378022" y="4109999"/>
            <a:ext cx="252306" cy="528251"/>
            <a:chOff x="2975347" y="4014549"/>
            <a:chExt cx="252306" cy="528251"/>
          </a:xfrm>
        </p:grpSpPr>
        <p:sp>
          <p:nvSpPr>
            <p:cNvPr id="430" name="Google Shape;430;p48"/>
            <p:cNvSpPr/>
            <p:nvPr/>
          </p:nvSpPr>
          <p:spPr>
            <a:xfrm>
              <a:off x="2975347" y="4014549"/>
              <a:ext cx="252306" cy="397976"/>
            </a:xfrm>
            <a:custGeom>
              <a:avLst/>
              <a:gdLst/>
              <a:ahLst/>
              <a:cxnLst/>
              <a:rect l="l" t="t" r="r" b="b"/>
              <a:pathLst>
                <a:path w="1164" h="1836" extrusionOk="0">
                  <a:moveTo>
                    <a:pt x="598" y="0"/>
                  </a:moveTo>
                  <a:cubicBezTo>
                    <a:pt x="240" y="0"/>
                    <a:pt x="22" y="363"/>
                    <a:pt x="95" y="682"/>
                  </a:cubicBezTo>
                  <a:cubicBezTo>
                    <a:pt x="138" y="900"/>
                    <a:pt x="124" y="1122"/>
                    <a:pt x="56" y="1330"/>
                  </a:cubicBezTo>
                  <a:cubicBezTo>
                    <a:pt x="33" y="1401"/>
                    <a:pt x="0" y="1835"/>
                    <a:pt x="545" y="1835"/>
                  </a:cubicBezTo>
                  <a:cubicBezTo>
                    <a:pt x="562" y="1835"/>
                    <a:pt x="580" y="1834"/>
                    <a:pt x="598" y="1833"/>
                  </a:cubicBezTo>
                  <a:cubicBezTo>
                    <a:pt x="598" y="1833"/>
                    <a:pt x="614" y="1835"/>
                    <a:pt x="641" y="1835"/>
                  </a:cubicBezTo>
                  <a:cubicBezTo>
                    <a:pt x="770" y="1835"/>
                    <a:pt x="1148" y="1795"/>
                    <a:pt x="1140" y="1330"/>
                  </a:cubicBezTo>
                  <a:cubicBezTo>
                    <a:pt x="1130" y="774"/>
                    <a:pt x="1111" y="687"/>
                    <a:pt x="1140" y="493"/>
                  </a:cubicBezTo>
                  <a:cubicBezTo>
                    <a:pt x="1164" y="300"/>
                    <a:pt x="956" y="5"/>
                    <a:pt x="598" y="0"/>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8"/>
            <p:cNvSpPr/>
            <p:nvPr/>
          </p:nvSpPr>
          <p:spPr>
            <a:xfrm>
              <a:off x="3100634" y="4121630"/>
              <a:ext cx="8670" cy="421170"/>
            </a:xfrm>
            <a:custGeom>
              <a:avLst/>
              <a:gdLst/>
              <a:ahLst/>
              <a:cxnLst/>
              <a:rect l="l" t="t" r="r" b="b"/>
              <a:pathLst>
                <a:path w="40" h="1943" extrusionOk="0">
                  <a:moveTo>
                    <a:pt x="20" y="1"/>
                  </a:moveTo>
                  <a:cubicBezTo>
                    <a:pt x="10" y="1"/>
                    <a:pt x="1" y="7"/>
                    <a:pt x="1" y="19"/>
                  </a:cubicBezTo>
                  <a:lnTo>
                    <a:pt x="1" y="1925"/>
                  </a:lnTo>
                  <a:cubicBezTo>
                    <a:pt x="1" y="1937"/>
                    <a:pt x="10" y="1943"/>
                    <a:pt x="20" y="1943"/>
                  </a:cubicBezTo>
                  <a:cubicBezTo>
                    <a:pt x="30" y="1943"/>
                    <a:pt x="39" y="1937"/>
                    <a:pt x="39" y="1925"/>
                  </a:cubicBezTo>
                  <a:lnTo>
                    <a:pt x="39" y="19"/>
                  </a:lnTo>
                  <a:cubicBezTo>
                    <a:pt x="39" y="7"/>
                    <a:pt x="30" y="1"/>
                    <a:pt x="20"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8"/>
            <p:cNvSpPr/>
            <p:nvPr/>
          </p:nvSpPr>
          <p:spPr>
            <a:xfrm>
              <a:off x="3047528" y="4202266"/>
              <a:ext cx="62209" cy="59826"/>
            </a:xfrm>
            <a:custGeom>
              <a:avLst/>
              <a:gdLst/>
              <a:ahLst/>
              <a:cxnLst/>
              <a:rect l="l" t="t" r="r" b="b"/>
              <a:pathLst>
                <a:path w="287" h="276" extrusionOk="0">
                  <a:moveTo>
                    <a:pt x="25" y="0"/>
                  </a:moveTo>
                  <a:cubicBezTo>
                    <a:pt x="11" y="0"/>
                    <a:pt x="1" y="18"/>
                    <a:pt x="9" y="29"/>
                  </a:cubicBezTo>
                  <a:lnTo>
                    <a:pt x="250" y="271"/>
                  </a:lnTo>
                  <a:cubicBezTo>
                    <a:pt x="255" y="274"/>
                    <a:pt x="259" y="275"/>
                    <a:pt x="263" y="275"/>
                  </a:cubicBezTo>
                  <a:cubicBezTo>
                    <a:pt x="277" y="275"/>
                    <a:pt x="287" y="258"/>
                    <a:pt x="279" y="247"/>
                  </a:cubicBezTo>
                  <a:lnTo>
                    <a:pt x="38" y="5"/>
                  </a:lnTo>
                  <a:cubicBezTo>
                    <a:pt x="33" y="2"/>
                    <a:pt x="29" y="0"/>
                    <a:pt x="25"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8"/>
            <p:cNvSpPr/>
            <p:nvPr/>
          </p:nvSpPr>
          <p:spPr>
            <a:xfrm>
              <a:off x="3100200" y="4262960"/>
              <a:ext cx="66978" cy="64162"/>
            </a:xfrm>
            <a:custGeom>
              <a:avLst/>
              <a:gdLst/>
              <a:ahLst/>
              <a:cxnLst/>
              <a:rect l="l" t="t" r="r" b="b"/>
              <a:pathLst>
                <a:path w="309" h="296" extrusionOk="0">
                  <a:moveTo>
                    <a:pt x="284" y="1"/>
                  </a:moveTo>
                  <a:cubicBezTo>
                    <a:pt x="280" y="1"/>
                    <a:pt x="277" y="2"/>
                    <a:pt x="273" y="5"/>
                  </a:cubicBezTo>
                  <a:lnTo>
                    <a:pt x="12" y="267"/>
                  </a:lnTo>
                  <a:cubicBezTo>
                    <a:pt x="1" y="278"/>
                    <a:pt x="10" y="295"/>
                    <a:pt x="24" y="295"/>
                  </a:cubicBezTo>
                  <a:cubicBezTo>
                    <a:pt x="28" y="295"/>
                    <a:pt x="32" y="294"/>
                    <a:pt x="36" y="291"/>
                  </a:cubicBezTo>
                  <a:cubicBezTo>
                    <a:pt x="123" y="204"/>
                    <a:pt x="211" y="117"/>
                    <a:pt x="298" y="30"/>
                  </a:cubicBezTo>
                  <a:cubicBezTo>
                    <a:pt x="309" y="18"/>
                    <a:pt x="297" y="1"/>
                    <a:pt x="284"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4" name="Google Shape;434;p48"/>
          <p:cNvGrpSpPr/>
          <p:nvPr/>
        </p:nvGrpSpPr>
        <p:grpSpPr>
          <a:xfrm>
            <a:off x="6472547" y="4096071"/>
            <a:ext cx="850800" cy="490289"/>
            <a:chOff x="6625736" y="4095721"/>
            <a:chExt cx="850800" cy="490240"/>
          </a:xfrm>
        </p:grpSpPr>
        <p:sp>
          <p:nvSpPr>
            <p:cNvPr id="435" name="Google Shape;435;p48"/>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8"/>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8"/>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8"/>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8"/>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8"/>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8"/>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8"/>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8"/>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8"/>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8"/>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8"/>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48"/>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48"/>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8"/>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8"/>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8"/>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48"/>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8"/>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8"/>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8"/>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8"/>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8"/>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8"/>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8"/>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8"/>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48"/>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8"/>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8"/>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48"/>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48"/>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48"/>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48"/>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48"/>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8"/>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48"/>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8"/>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48"/>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48"/>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48"/>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48"/>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8"/>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8"/>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48"/>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9" name="Google Shape;479;p48"/>
          <p:cNvGrpSpPr/>
          <p:nvPr/>
        </p:nvGrpSpPr>
        <p:grpSpPr>
          <a:xfrm>
            <a:off x="8167272" y="4109999"/>
            <a:ext cx="252306" cy="528251"/>
            <a:chOff x="2975347" y="4014549"/>
            <a:chExt cx="252306" cy="528251"/>
          </a:xfrm>
        </p:grpSpPr>
        <p:sp>
          <p:nvSpPr>
            <p:cNvPr id="480" name="Google Shape;480;p48"/>
            <p:cNvSpPr/>
            <p:nvPr/>
          </p:nvSpPr>
          <p:spPr>
            <a:xfrm>
              <a:off x="2975347" y="4014549"/>
              <a:ext cx="252306" cy="397976"/>
            </a:xfrm>
            <a:custGeom>
              <a:avLst/>
              <a:gdLst/>
              <a:ahLst/>
              <a:cxnLst/>
              <a:rect l="l" t="t" r="r" b="b"/>
              <a:pathLst>
                <a:path w="1164" h="1836" extrusionOk="0">
                  <a:moveTo>
                    <a:pt x="598" y="0"/>
                  </a:moveTo>
                  <a:cubicBezTo>
                    <a:pt x="240" y="0"/>
                    <a:pt x="22" y="363"/>
                    <a:pt x="95" y="682"/>
                  </a:cubicBezTo>
                  <a:cubicBezTo>
                    <a:pt x="138" y="900"/>
                    <a:pt x="124" y="1122"/>
                    <a:pt x="56" y="1330"/>
                  </a:cubicBezTo>
                  <a:cubicBezTo>
                    <a:pt x="33" y="1401"/>
                    <a:pt x="0" y="1835"/>
                    <a:pt x="545" y="1835"/>
                  </a:cubicBezTo>
                  <a:cubicBezTo>
                    <a:pt x="562" y="1835"/>
                    <a:pt x="580" y="1834"/>
                    <a:pt x="598" y="1833"/>
                  </a:cubicBezTo>
                  <a:cubicBezTo>
                    <a:pt x="598" y="1833"/>
                    <a:pt x="614" y="1835"/>
                    <a:pt x="641" y="1835"/>
                  </a:cubicBezTo>
                  <a:cubicBezTo>
                    <a:pt x="770" y="1835"/>
                    <a:pt x="1148" y="1795"/>
                    <a:pt x="1140" y="1330"/>
                  </a:cubicBezTo>
                  <a:cubicBezTo>
                    <a:pt x="1130" y="774"/>
                    <a:pt x="1111" y="687"/>
                    <a:pt x="1140" y="493"/>
                  </a:cubicBezTo>
                  <a:cubicBezTo>
                    <a:pt x="1164" y="300"/>
                    <a:pt x="956" y="5"/>
                    <a:pt x="598" y="0"/>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48"/>
            <p:cNvSpPr/>
            <p:nvPr/>
          </p:nvSpPr>
          <p:spPr>
            <a:xfrm>
              <a:off x="3100634" y="4121630"/>
              <a:ext cx="8670" cy="421170"/>
            </a:xfrm>
            <a:custGeom>
              <a:avLst/>
              <a:gdLst/>
              <a:ahLst/>
              <a:cxnLst/>
              <a:rect l="l" t="t" r="r" b="b"/>
              <a:pathLst>
                <a:path w="40" h="1943" extrusionOk="0">
                  <a:moveTo>
                    <a:pt x="20" y="1"/>
                  </a:moveTo>
                  <a:cubicBezTo>
                    <a:pt x="10" y="1"/>
                    <a:pt x="1" y="7"/>
                    <a:pt x="1" y="19"/>
                  </a:cubicBezTo>
                  <a:lnTo>
                    <a:pt x="1" y="1925"/>
                  </a:lnTo>
                  <a:cubicBezTo>
                    <a:pt x="1" y="1937"/>
                    <a:pt x="10" y="1943"/>
                    <a:pt x="20" y="1943"/>
                  </a:cubicBezTo>
                  <a:cubicBezTo>
                    <a:pt x="30" y="1943"/>
                    <a:pt x="39" y="1937"/>
                    <a:pt x="39" y="1925"/>
                  </a:cubicBezTo>
                  <a:lnTo>
                    <a:pt x="39" y="19"/>
                  </a:lnTo>
                  <a:cubicBezTo>
                    <a:pt x="39" y="7"/>
                    <a:pt x="30" y="1"/>
                    <a:pt x="20"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8"/>
            <p:cNvSpPr/>
            <p:nvPr/>
          </p:nvSpPr>
          <p:spPr>
            <a:xfrm>
              <a:off x="3047528" y="4202266"/>
              <a:ext cx="62209" cy="59826"/>
            </a:xfrm>
            <a:custGeom>
              <a:avLst/>
              <a:gdLst/>
              <a:ahLst/>
              <a:cxnLst/>
              <a:rect l="l" t="t" r="r" b="b"/>
              <a:pathLst>
                <a:path w="287" h="276" extrusionOk="0">
                  <a:moveTo>
                    <a:pt x="25" y="0"/>
                  </a:moveTo>
                  <a:cubicBezTo>
                    <a:pt x="11" y="0"/>
                    <a:pt x="1" y="18"/>
                    <a:pt x="9" y="29"/>
                  </a:cubicBezTo>
                  <a:lnTo>
                    <a:pt x="250" y="271"/>
                  </a:lnTo>
                  <a:cubicBezTo>
                    <a:pt x="255" y="274"/>
                    <a:pt x="259" y="275"/>
                    <a:pt x="263" y="275"/>
                  </a:cubicBezTo>
                  <a:cubicBezTo>
                    <a:pt x="277" y="275"/>
                    <a:pt x="287" y="258"/>
                    <a:pt x="279" y="247"/>
                  </a:cubicBezTo>
                  <a:lnTo>
                    <a:pt x="38" y="5"/>
                  </a:lnTo>
                  <a:cubicBezTo>
                    <a:pt x="33" y="2"/>
                    <a:pt x="29" y="0"/>
                    <a:pt x="25"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8"/>
            <p:cNvSpPr/>
            <p:nvPr/>
          </p:nvSpPr>
          <p:spPr>
            <a:xfrm>
              <a:off x="3100200" y="4262960"/>
              <a:ext cx="66978" cy="64162"/>
            </a:xfrm>
            <a:custGeom>
              <a:avLst/>
              <a:gdLst/>
              <a:ahLst/>
              <a:cxnLst/>
              <a:rect l="l" t="t" r="r" b="b"/>
              <a:pathLst>
                <a:path w="309" h="296" extrusionOk="0">
                  <a:moveTo>
                    <a:pt x="284" y="1"/>
                  </a:moveTo>
                  <a:cubicBezTo>
                    <a:pt x="280" y="1"/>
                    <a:pt x="277" y="2"/>
                    <a:pt x="273" y="5"/>
                  </a:cubicBezTo>
                  <a:lnTo>
                    <a:pt x="12" y="267"/>
                  </a:lnTo>
                  <a:cubicBezTo>
                    <a:pt x="1" y="278"/>
                    <a:pt x="10" y="295"/>
                    <a:pt x="24" y="295"/>
                  </a:cubicBezTo>
                  <a:cubicBezTo>
                    <a:pt x="28" y="295"/>
                    <a:pt x="32" y="294"/>
                    <a:pt x="36" y="291"/>
                  </a:cubicBezTo>
                  <a:cubicBezTo>
                    <a:pt x="123" y="204"/>
                    <a:pt x="211" y="117"/>
                    <a:pt x="298" y="30"/>
                  </a:cubicBezTo>
                  <a:cubicBezTo>
                    <a:pt x="309" y="18"/>
                    <a:pt x="297" y="1"/>
                    <a:pt x="284" y="1"/>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48"/>
          <p:cNvGrpSpPr/>
          <p:nvPr/>
        </p:nvGrpSpPr>
        <p:grpSpPr>
          <a:xfrm>
            <a:off x="1996759" y="4096071"/>
            <a:ext cx="850800" cy="490289"/>
            <a:chOff x="6625736" y="4095721"/>
            <a:chExt cx="850800" cy="490240"/>
          </a:xfrm>
        </p:grpSpPr>
        <p:sp>
          <p:nvSpPr>
            <p:cNvPr id="485" name="Google Shape;485;p48"/>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8"/>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48"/>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8"/>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8"/>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8"/>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8"/>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8"/>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8"/>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8"/>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8"/>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8"/>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8"/>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8"/>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8"/>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8"/>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8"/>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8"/>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8"/>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8"/>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8"/>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8"/>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8"/>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8"/>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8"/>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8"/>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8"/>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8"/>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8"/>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48"/>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8"/>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48"/>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48"/>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48"/>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8"/>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48"/>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8"/>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48"/>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8"/>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8"/>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8"/>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8"/>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8"/>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48"/>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9" name="Google Shape;529;p48"/>
          <p:cNvSpPr/>
          <p:nvPr/>
        </p:nvSpPr>
        <p:spPr>
          <a:xfrm>
            <a:off x="2448865" y="3179961"/>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48"/>
          <p:cNvSpPr/>
          <p:nvPr/>
        </p:nvSpPr>
        <p:spPr>
          <a:xfrm>
            <a:off x="1841032" y="2810971"/>
            <a:ext cx="115938" cy="99416"/>
          </a:xfrm>
          <a:custGeom>
            <a:avLst/>
            <a:gdLst/>
            <a:ahLst/>
            <a:cxnLst/>
            <a:rect l="l" t="t"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48"/>
          <p:cNvSpPr/>
          <p:nvPr/>
        </p:nvSpPr>
        <p:spPr>
          <a:xfrm>
            <a:off x="6472551" y="29142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2" name="Google Shape;532;p48"/>
          <p:cNvGrpSpPr/>
          <p:nvPr/>
        </p:nvGrpSpPr>
        <p:grpSpPr>
          <a:xfrm>
            <a:off x="7475595" y="2543939"/>
            <a:ext cx="678012" cy="2024956"/>
            <a:chOff x="7462859" y="635000"/>
            <a:chExt cx="1326314" cy="3958085"/>
          </a:xfrm>
        </p:grpSpPr>
        <p:grpSp>
          <p:nvGrpSpPr>
            <p:cNvPr id="533" name="Google Shape;533;p48"/>
            <p:cNvGrpSpPr/>
            <p:nvPr/>
          </p:nvGrpSpPr>
          <p:grpSpPr>
            <a:xfrm>
              <a:off x="7462859" y="635000"/>
              <a:ext cx="1326314" cy="3958085"/>
              <a:chOff x="-2405225" y="-1911776"/>
              <a:chExt cx="160150" cy="477926"/>
            </a:xfrm>
          </p:grpSpPr>
          <p:sp>
            <p:nvSpPr>
              <p:cNvPr id="534" name="Google Shape;534;p48"/>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8"/>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8"/>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8"/>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48"/>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48"/>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48"/>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48"/>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48"/>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48"/>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48"/>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48"/>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48"/>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48"/>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48"/>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8"/>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48"/>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48"/>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48"/>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48"/>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48"/>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48"/>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48"/>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8"/>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48"/>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48"/>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48"/>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48"/>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2" name="Google Shape;562;p48"/>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8"/>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48"/>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48"/>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48"/>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7"/>
        <p:cNvGrpSpPr/>
        <p:nvPr/>
      </p:nvGrpSpPr>
      <p:grpSpPr>
        <a:xfrm>
          <a:off x="0" y="0"/>
          <a:ext cx="0" cy="0"/>
          <a:chOff x="0" y="0"/>
          <a:chExt cx="0" cy="0"/>
        </a:xfrm>
      </p:grpSpPr>
      <p:sp>
        <p:nvSpPr>
          <p:cNvPr id="568" name="Google Shape;568;p49"/>
          <p:cNvSpPr/>
          <p:nvPr/>
        </p:nvSpPr>
        <p:spPr>
          <a:xfrm>
            <a:off x="1465625" y="633002"/>
            <a:ext cx="3371717" cy="4054342"/>
          </a:xfrm>
          <a:custGeom>
            <a:avLst/>
            <a:gdLst/>
            <a:ahLst/>
            <a:cxnLst/>
            <a:rect l="l" t="t" r="r" b="b"/>
            <a:pathLst>
              <a:path w="7319" h="9491" extrusionOk="0">
                <a:moveTo>
                  <a:pt x="450" y="0"/>
                </a:moveTo>
                <a:cubicBezTo>
                  <a:pt x="203" y="0"/>
                  <a:pt x="0" y="199"/>
                  <a:pt x="0" y="445"/>
                </a:cubicBezTo>
                <a:lnTo>
                  <a:pt x="0" y="9041"/>
                </a:lnTo>
                <a:cubicBezTo>
                  <a:pt x="0" y="9292"/>
                  <a:pt x="203" y="9491"/>
                  <a:pt x="450" y="9491"/>
                </a:cubicBezTo>
                <a:lnTo>
                  <a:pt x="6869" y="9491"/>
                </a:lnTo>
                <a:cubicBezTo>
                  <a:pt x="7120" y="9491"/>
                  <a:pt x="7319" y="9292"/>
                  <a:pt x="7319" y="9041"/>
                </a:cubicBezTo>
                <a:lnTo>
                  <a:pt x="7319" y="445"/>
                </a:lnTo>
                <a:cubicBezTo>
                  <a:pt x="7319" y="199"/>
                  <a:pt x="7120" y="0"/>
                  <a:pt x="6869"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9"/>
          <p:cNvSpPr/>
          <p:nvPr/>
        </p:nvSpPr>
        <p:spPr>
          <a:xfrm>
            <a:off x="4306634" y="633002"/>
            <a:ext cx="3371717" cy="4054342"/>
          </a:xfrm>
          <a:custGeom>
            <a:avLst/>
            <a:gdLst/>
            <a:ahLst/>
            <a:cxnLst/>
            <a:rect l="l" t="t" r="r" b="b"/>
            <a:pathLst>
              <a:path w="7319" h="9491" extrusionOk="0">
                <a:moveTo>
                  <a:pt x="450" y="0"/>
                </a:moveTo>
                <a:cubicBezTo>
                  <a:pt x="204" y="0"/>
                  <a:pt x="1" y="199"/>
                  <a:pt x="1" y="445"/>
                </a:cubicBezTo>
                <a:lnTo>
                  <a:pt x="1" y="9041"/>
                </a:lnTo>
                <a:cubicBezTo>
                  <a:pt x="1" y="9292"/>
                  <a:pt x="204" y="9491"/>
                  <a:pt x="450" y="9491"/>
                </a:cubicBezTo>
                <a:lnTo>
                  <a:pt x="6869" y="9491"/>
                </a:lnTo>
                <a:cubicBezTo>
                  <a:pt x="7121" y="9491"/>
                  <a:pt x="7319" y="9292"/>
                  <a:pt x="7319" y="9041"/>
                </a:cubicBezTo>
                <a:lnTo>
                  <a:pt x="7319" y="445"/>
                </a:lnTo>
                <a:cubicBezTo>
                  <a:pt x="7319" y="199"/>
                  <a:pt x="7121" y="0"/>
                  <a:pt x="6869"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9"/>
          <p:cNvSpPr/>
          <p:nvPr/>
        </p:nvSpPr>
        <p:spPr>
          <a:xfrm>
            <a:off x="1661414" y="839756"/>
            <a:ext cx="5765410" cy="3667746"/>
          </a:xfrm>
          <a:custGeom>
            <a:avLst/>
            <a:gdLst/>
            <a:ahLst/>
            <a:cxnLst/>
            <a:rect l="l" t="t" r="r" b="b"/>
            <a:pathLst>
              <a:path w="12515" h="8586" extrusionOk="0">
                <a:moveTo>
                  <a:pt x="1" y="0"/>
                </a:moveTo>
                <a:lnTo>
                  <a:pt x="1" y="8586"/>
                </a:lnTo>
                <a:lnTo>
                  <a:pt x="12514" y="8586"/>
                </a:lnTo>
                <a:lnTo>
                  <a:pt x="12514"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49"/>
          <p:cNvSpPr/>
          <p:nvPr/>
        </p:nvSpPr>
        <p:spPr>
          <a:xfrm>
            <a:off x="1848910" y="471312"/>
            <a:ext cx="2721237" cy="3824093"/>
          </a:xfrm>
          <a:custGeom>
            <a:avLst/>
            <a:gdLst/>
            <a:ahLst/>
            <a:cxnLst/>
            <a:rect l="l" t="t" r="r" b="b"/>
            <a:pathLst>
              <a:path w="5907" h="8952" extrusionOk="0">
                <a:moveTo>
                  <a:pt x="2930" y="1"/>
                </a:moveTo>
                <a:cubicBezTo>
                  <a:pt x="2008" y="1"/>
                  <a:pt x="1085" y="237"/>
                  <a:pt x="0" y="719"/>
                </a:cubicBezTo>
                <a:lnTo>
                  <a:pt x="0" y="8952"/>
                </a:lnTo>
                <a:cubicBezTo>
                  <a:pt x="1096" y="8639"/>
                  <a:pt x="2027" y="8482"/>
                  <a:pt x="2959" y="8482"/>
                </a:cubicBezTo>
                <a:cubicBezTo>
                  <a:pt x="3887" y="8482"/>
                  <a:pt x="4815" y="8638"/>
                  <a:pt x="5906" y="8952"/>
                </a:cubicBezTo>
                <a:lnTo>
                  <a:pt x="5906" y="719"/>
                </a:lnTo>
                <a:cubicBezTo>
                  <a:pt x="4802" y="244"/>
                  <a:pt x="3867" y="1"/>
                  <a:pt x="2930" y="1"/>
                </a:cubicBezTo>
                <a:close/>
              </a:path>
            </a:pathLst>
          </a:custGeom>
          <a:solidFill>
            <a:srgbClr val="F8F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49"/>
          <p:cNvSpPr/>
          <p:nvPr/>
        </p:nvSpPr>
        <p:spPr>
          <a:xfrm>
            <a:off x="4520571" y="480784"/>
            <a:ext cx="2734596" cy="3822811"/>
          </a:xfrm>
          <a:custGeom>
            <a:avLst/>
            <a:gdLst/>
            <a:ahLst/>
            <a:cxnLst/>
            <a:rect l="l" t="t" r="r" b="b"/>
            <a:pathLst>
              <a:path w="5936" h="8949" extrusionOk="0">
                <a:moveTo>
                  <a:pt x="3280" y="0"/>
                </a:moveTo>
                <a:cubicBezTo>
                  <a:pt x="3259" y="0"/>
                  <a:pt x="3238" y="0"/>
                  <a:pt x="3217" y="0"/>
                </a:cubicBezTo>
                <a:cubicBezTo>
                  <a:pt x="3120" y="49"/>
                  <a:pt x="3033" y="102"/>
                  <a:pt x="2946" y="160"/>
                </a:cubicBezTo>
                <a:cubicBezTo>
                  <a:pt x="2584" y="407"/>
                  <a:pt x="2032" y="919"/>
                  <a:pt x="1539" y="1843"/>
                </a:cubicBezTo>
                <a:cubicBezTo>
                  <a:pt x="1152" y="2569"/>
                  <a:pt x="871" y="3401"/>
                  <a:pt x="668" y="4238"/>
                </a:cubicBezTo>
                <a:cubicBezTo>
                  <a:pt x="54" y="6110"/>
                  <a:pt x="1" y="8543"/>
                  <a:pt x="107" y="8930"/>
                </a:cubicBezTo>
                <a:cubicBezTo>
                  <a:pt x="1175" y="8630"/>
                  <a:pt x="2066" y="8480"/>
                  <a:pt x="2965" y="8480"/>
                </a:cubicBezTo>
                <a:cubicBezTo>
                  <a:pt x="3882" y="8480"/>
                  <a:pt x="4807" y="8636"/>
                  <a:pt x="5936" y="8949"/>
                </a:cubicBezTo>
                <a:lnTo>
                  <a:pt x="5936" y="721"/>
                </a:lnTo>
                <a:cubicBezTo>
                  <a:pt x="4812" y="237"/>
                  <a:pt x="4320" y="0"/>
                  <a:pt x="3280" y="0"/>
                </a:cubicBezTo>
                <a:close/>
              </a:path>
            </a:pathLst>
          </a:custGeom>
          <a:solidFill>
            <a:srgbClr val="F8F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49"/>
          <p:cNvSpPr/>
          <p:nvPr/>
        </p:nvSpPr>
        <p:spPr>
          <a:xfrm>
            <a:off x="4543000" y="756875"/>
            <a:ext cx="47450" cy="3531441"/>
          </a:xfrm>
          <a:custGeom>
            <a:avLst/>
            <a:gdLst/>
            <a:ahLst/>
            <a:cxnLst/>
            <a:rect l="l" t="t" r="r" b="b"/>
            <a:pathLst>
              <a:path w="103" h="8272" extrusionOk="0">
                <a:moveTo>
                  <a:pt x="102" y="1"/>
                </a:moveTo>
                <a:lnTo>
                  <a:pt x="102" y="1"/>
                </a:lnTo>
                <a:cubicBezTo>
                  <a:pt x="69" y="15"/>
                  <a:pt x="44" y="30"/>
                  <a:pt x="11" y="44"/>
                </a:cubicBezTo>
                <a:cubicBezTo>
                  <a:pt x="11" y="2787"/>
                  <a:pt x="1" y="5529"/>
                  <a:pt x="1" y="8272"/>
                </a:cubicBezTo>
                <a:cubicBezTo>
                  <a:pt x="20" y="8267"/>
                  <a:pt x="54" y="8262"/>
                  <a:pt x="54" y="8253"/>
                </a:cubicBezTo>
                <a:lnTo>
                  <a:pt x="54" y="39"/>
                </a:lnTo>
                <a:cubicBezTo>
                  <a:pt x="54" y="25"/>
                  <a:pt x="93" y="15"/>
                  <a:pt x="1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49"/>
          <p:cNvSpPr/>
          <p:nvPr/>
        </p:nvSpPr>
        <p:spPr>
          <a:xfrm>
            <a:off x="4564225" y="467675"/>
            <a:ext cx="1494100" cy="3827723"/>
          </a:xfrm>
          <a:custGeom>
            <a:avLst/>
            <a:gdLst/>
            <a:ahLst/>
            <a:cxnLst/>
            <a:rect l="l" t="t" r="r" b="b"/>
            <a:pathLst>
              <a:path w="3150" h="8969" extrusionOk="0">
                <a:moveTo>
                  <a:pt x="3149" y="0"/>
                </a:moveTo>
                <a:cubicBezTo>
                  <a:pt x="2128" y="10"/>
                  <a:pt x="1093" y="242"/>
                  <a:pt x="48" y="678"/>
                </a:cubicBezTo>
                <a:cubicBezTo>
                  <a:pt x="39" y="692"/>
                  <a:pt x="0" y="702"/>
                  <a:pt x="0" y="716"/>
                </a:cubicBezTo>
                <a:lnTo>
                  <a:pt x="0" y="8968"/>
                </a:lnTo>
                <a:cubicBezTo>
                  <a:pt x="10" y="8959"/>
                  <a:pt x="19" y="8944"/>
                  <a:pt x="19" y="8930"/>
                </a:cubicBezTo>
                <a:cubicBezTo>
                  <a:pt x="39" y="8581"/>
                  <a:pt x="58" y="6405"/>
                  <a:pt x="590" y="4238"/>
                </a:cubicBezTo>
                <a:cubicBezTo>
                  <a:pt x="793" y="3401"/>
                  <a:pt x="1079" y="2569"/>
                  <a:pt x="1466" y="1843"/>
                </a:cubicBezTo>
                <a:cubicBezTo>
                  <a:pt x="1964" y="919"/>
                  <a:pt x="2520" y="407"/>
                  <a:pt x="2883" y="160"/>
                </a:cubicBezTo>
                <a:cubicBezTo>
                  <a:pt x="2965" y="102"/>
                  <a:pt x="3057" y="49"/>
                  <a:pt x="3149" y="0"/>
                </a:cubicBezTo>
                <a:close/>
              </a:path>
            </a:pathLst>
          </a:custGeom>
          <a:solidFill>
            <a:srgbClr val="E3ED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5" name="Google Shape;575;p49"/>
          <p:cNvGrpSpPr/>
          <p:nvPr/>
        </p:nvGrpSpPr>
        <p:grpSpPr>
          <a:xfrm rot="-10666625">
            <a:off x="1126732" y="486170"/>
            <a:ext cx="967993" cy="761963"/>
            <a:chOff x="6433246" y="1743436"/>
            <a:chExt cx="960254" cy="755871"/>
          </a:xfrm>
        </p:grpSpPr>
        <p:sp>
          <p:nvSpPr>
            <p:cNvPr id="576" name="Google Shape;576;p49"/>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49"/>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9"/>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49"/>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49"/>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49"/>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2" name="Google Shape;582;p49"/>
          <p:cNvSpPr txBox="1">
            <a:spLocks noGrp="1"/>
          </p:cNvSpPr>
          <p:nvPr>
            <p:ph type="subTitle" idx="1"/>
          </p:nvPr>
        </p:nvSpPr>
        <p:spPr>
          <a:xfrm>
            <a:off x="2109125" y="2203938"/>
            <a:ext cx="2200800" cy="137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583" name="Google Shape;583;p49"/>
          <p:cNvSpPr txBox="1">
            <a:spLocks noGrp="1"/>
          </p:cNvSpPr>
          <p:nvPr>
            <p:ph type="subTitle" idx="2"/>
          </p:nvPr>
        </p:nvSpPr>
        <p:spPr>
          <a:xfrm>
            <a:off x="4806325" y="2203938"/>
            <a:ext cx="2200800" cy="137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584" name="Google Shape;584;p49"/>
          <p:cNvSpPr txBox="1">
            <a:spLocks noGrp="1"/>
          </p:cNvSpPr>
          <p:nvPr>
            <p:ph type="title"/>
          </p:nvPr>
        </p:nvSpPr>
        <p:spPr>
          <a:xfrm>
            <a:off x="2109125" y="1480988"/>
            <a:ext cx="2200800" cy="58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b="0">
                <a:latin typeface="Playfair Display"/>
                <a:ea typeface="Playfair Display"/>
                <a:cs typeface="Playfair Display"/>
                <a:sym typeface="Playfair Display"/>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5" name="Google Shape;585;p49"/>
          <p:cNvSpPr txBox="1">
            <a:spLocks noGrp="1"/>
          </p:cNvSpPr>
          <p:nvPr>
            <p:ph type="title" idx="3"/>
          </p:nvPr>
        </p:nvSpPr>
        <p:spPr>
          <a:xfrm>
            <a:off x="4806325" y="1480988"/>
            <a:ext cx="2200800" cy="58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b="0">
                <a:latin typeface="Playfair Display"/>
                <a:ea typeface="Playfair Display"/>
                <a:cs typeface="Playfair Display"/>
                <a:sym typeface="Playfair Display"/>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6" name="Google Shape;586;p49"/>
          <p:cNvSpPr/>
          <p:nvPr/>
        </p:nvSpPr>
        <p:spPr>
          <a:xfrm>
            <a:off x="466421" y="295926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49"/>
          <p:cNvSpPr/>
          <p:nvPr/>
        </p:nvSpPr>
        <p:spPr>
          <a:xfrm>
            <a:off x="7994919" y="120422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49"/>
          <p:cNvSpPr/>
          <p:nvPr/>
        </p:nvSpPr>
        <p:spPr>
          <a:xfrm>
            <a:off x="711933" y="24983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49"/>
          <p:cNvSpPr/>
          <p:nvPr/>
        </p:nvSpPr>
        <p:spPr>
          <a:xfrm rot="-704494">
            <a:off x="7820650" y="1413584"/>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49"/>
          <p:cNvSpPr/>
          <p:nvPr/>
        </p:nvSpPr>
        <p:spPr>
          <a:xfrm rot="-704494">
            <a:off x="8038587" y="17478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49"/>
          <p:cNvSpPr/>
          <p:nvPr/>
        </p:nvSpPr>
        <p:spPr>
          <a:xfrm rot="1240352">
            <a:off x="685422" y="3296025"/>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49"/>
          <p:cNvSpPr/>
          <p:nvPr/>
        </p:nvSpPr>
        <p:spPr>
          <a:xfrm rot="1240352">
            <a:off x="660300" y="3694294"/>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49"/>
          <p:cNvSpPr/>
          <p:nvPr/>
        </p:nvSpPr>
        <p:spPr>
          <a:xfrm>
            <a:off x="8285089" y="233785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49"/>
          <p:cNvSpPr/>
          <p:nvPr/>
        </p:nvSpPr>
        <p:spPr>
          <a:xfrm>
            <a:off x="300376" y="249354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49"/>
          <p:cNvSpPr/>
          <p:nvPr/>
        </p:nvSpPr>
        <p:spPr>
          <a:xfrm>
            <a:off x="8638364" y="1195330"/>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49"/>
          <p:cNvSpPr/>
          <p:nvPr/>
        </p:nvSpPr>
        <p:spPr>
          <a:xfrm>
            <a:off x="8262308" y="9230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9"/>
          <p:cNvSpPr/>
          <p:nvPr/>
        </p:nvSpPr>
        <p:spPr>
          <a:xfrm>
            <a:off x="1043401" y="41205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49"/>
          <p:cNvSpPr/>
          <p:nvPr/>
        </p:nvSpPr>
        <p:spPr>
          <a:xfrm>
            <a:off x="744619" y="40558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49"/>
          <p:cNvSpPr/>
          <p:nvPr/>
        </p:nvSpPr>
        <p:spPr>
          <a:xfrm>
            <a:off x="8619709" y="198791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BLANK_1_3">
    <p:spTree>
      <p:nvGrpSpPr>
        <p:cNvPr id="1" name="Shape 600"/>
        <p:cNvGrpSpPr/>
        <p:nvPr/>
      </p:nvGrpSpPr>
      <p:grpSpPr>
        <a:xfrm>
          <a:off x="0" y="0"/>
          <a:ext cx="0" cy="0"/>
          <a:chOff x="0" y="0"/>
          <a:chExt cx="0" cy="0"/>
        </a:xfrm>
      </p:grpSpPr>
      <p:sp>
        <p:nvSpPr>
          <p:cNvPr id="601" name="Google Shape;601;p50"/>
          <p:cNvSpPr txBox="1">
            <a:spLocks noGrp="1"/>
          </p:cNvSpPr>
          <p:nvPr>
            <p:ph type="subTitle" idx="1"/>
          </p:nvPr>
        </p:nvSpPr>
        <p:spPr>
          <a:xfrm>
            <a:off x="661833" y="2041200"/>
            <a:ext cx="2282700" cy="64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02" name="Google Shape;602;p50"/>
          <p:cNvSpPr txBox="1">
            <a:spLocks noGrp="1"/>
          </p:cNvSpPr>
          <p:nvPr>
            <p:ph type="subTitle" idx="2"/>
          </p:nvPr>
        </p:nvSpPr>
        <p:spPr>
          <a:xfrm>
            <a:off x="661833" y="1695125"/>
            <a:ext cx="22827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03" name="Google Shape;603;p50"/>
          <p:cNvSpPr txBox="1">
            <a:spLocks noGrp="1"/>
          </p:cNvSpPr>
          <p:nvPr>
            <p:ph type="subTitle" idx="3"/>
          </p:nvPr>
        </p:nvSpPr>
        <p:spPr>
          <a:xfrm>
            <a:off x="3395230" y="2041200"/>
            <a:ext cx="2283000" cy="64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04" name="Google Shape;604;p50"/>
          <p:cNvSpPr txBox="1">
            <a:spLocks noGrp="1"/>
          </p:cNvSpPr>
          <p:nvPr>
            <p:ph type="subTitle" idx="4"/>
          </p:nvPr>
        </p:nvSpPr>
        <p:spPr>
          <a:xfrm>
            <a:off x="3395230" y="1695125"/>
            <a:ext cx="2283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05" name="Google Shape;605;p50"/>
          <p:cNvSpPr txBox="1">
            <a:spLocks noGrp="1"/>
          </p:cNvSpPr>
          <p:nvPr>
            <p:ph type="subTitle" idx="5"/>
          </p:nvPr>
        </p:nvSpPr>
        <p:spPr>
          <a:xfrm>
            <a:off x="6199027" y="2041200"/>
            <a:ext cx="2283000" cy="64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06" name="Google Shape;606;p50"/>
          <p:cNvSpPr txBox="1">
            <a:spLocks noGrp="1"/>
          </p:cNvSpPr>
          <p:nvPr>
            <p:ph type="subTitle" idx="6"/>
          </p:nvPr>
        </p:nvSpPr>
        <p:spPr>
          <a:xfrm>
            <a:off x="6199027" y="1695125"/>
            <a:ext cx="2283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07" name="Google Shape;607;p50"/>
          <p:cNvSpPr txBox="1">
            <a:spLocks noGrp="1"/>
          </p:cNvSpPr>
          <p:nvPr>
            <p:ph type="subTitle" idx="7"/>
          </p:nvPr>
        </p:nvSpPr>
        <p:spPr>
          <a:xfrm>
            <a:off x="661833" y="3684050"/>
            <a:ext cx="2282700" cy="64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08" name="Google Shape;608;p50"/>
          <p:cNvSpPr txBox="1">
            <a:spLocks noGrp="1"/>
          </p:cNvSpPr>
          <p:nvPr>
            <p:ph type="subTitle" idx="8"/>
          </p:nvPr>
        </p:nvSpPr>
        <p:spPr>
          <a:xfrm>
            <a:off x="661833" y="3339150"/>
            <a:ext cx="22827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09" name="Google Shape;609;p50"/>
          <p:cNvSpPr txBox="1">
            <a:spLocks noGrp="1"/>
          </p:cNvSpPr>
          <p:nvPr>
            <p:ph type="subTitle" idx="9"/>
          </p:nvPr>
        </p:nvSpPr>
        <p:spPr>
          <a:xfrm>
            <a:off x="3395230" y="3684050"/>
            <a:ext cx="2283000" cy="64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10" name="Google Shape;610;p50"/>
          <p:cNvSpPr txBox="1">
            <a:spLocks noGrp="1"/>
          </p:cNvSpPr>
          <p:nvPr>
            <p:ph type="subTitle" idx="13"/>
          </p:nvPr>
        </p:nvSpPr>
        <p:spPr>
          <a:xfrm>
            <a:off x="3395230" y="3339150"/>
            <a:ext cx="2283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11" name="Google Shape;611;p50"/>
          <p:cNvSpPr txBox="1">
            <a:spLocks noGrp="1"/>
          </p:cNvSpPr>
          <p:nvPr>
            <p:ph type="subTitle" idx="14"/>
          </p:nvPr>
        </p:nvSpPr>
        <p:spPr>
          <a:xfrm>
            <a:off x="6199027" y="3684050"/>
            <a:ext cx="2283000" cy="64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12" name="Google Shape;612;p50"/>
          <p:cNvSpPr txBox="1">
            <a:spLocks noGrp="1"/>
          </p:cNvSpPr>
          <p:nvPr>
            <p:ph type="subTitle" idx="15"/>
          </p:nvPr>
        </p:nvSpPr>
        <p:spPr>
          <a:xfrm>
            <a:off x="6199027" y="3339150"/>
            <a:ext cx="2283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13" name="Google Shape;613;p50"/>
          <p:cNvSpPr/>
          <p:nvPr/>
        </p:nvSpPr>
        <p:spPr>
          <a:xfrm rot="-704494">
            <a:off x="8349063" y="2542547"/>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50"/>
          <p:cNvSpPr/>
          <p:nvPr/>
        </p:nvSpPr>
        <p:spPr>
          <a:xfrm rot="-704494">
            <a:off x="8562912" y="29349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50"/>
          <p:cNvSpPr/>
          <p:nvPr/>
        </p:nvSpPr>
        <p:spPr>
          <a:xfrm>
            <a:off x="8229644" y="2765291"/>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50"/>
          <p:cNvSpPr/>
          <p:nvPr/>
        </p:nvSpPr>
        <p:spPr>
          <a:xfrm>
            <a:off x="8547314" y="352495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50"/>
          <p:cNvSpPr/>
          <p:nvPr/>
        </p:nvSpPr>
        <p:spPr>
          <a:xfrm>
            <a:off x="8524533" y="22904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50"/>
          <p:cNvSpPr/>
          <p:nvPr/>
        </p:nvSpPr>
        <p:spPr>
          <a:xfrm rot="1240352">
            <a:off x="182822" y="3219825"/>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50"/>
          <p:cNvSpPr/>
          <p:nvPr/>
        </p:nvSpPr>
        <p:spPr>
          <a:xfrm rot="1240352">
            <a:off x="157700" y="3618094"/>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50"/>
          <p:cNvSpPr/>
          <p:nvPr/>
        </p:nvSpPr>
        <p:spPr>
          <a:xfrm>
            <a:off x="501670" y="2203341"/>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50"/>
          <p:cNvSpPr/>
          <p:nvPr/>
        </p:nvSpPr>
        <p:spPr>
          <a:xfrm>
            <a:off x="300376" y="249354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0"/>
          <p:cNvSpPr/>
          <p:nvPr/>
        </p:nvSpPr>
        <p:spPr>
          <a:xfrm>
            <a:off x="668319" y="278397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50"/>
          <p:cNvSpPr txBox="1">
            <a:spLocks noGrp="1"/>
          </p:cNvSpPr>
          <p:nvPr>
            <p:ph type="title"/>
          </p:nvPr>
        </p:nvSpPr>
        <p:spPr>
          <a:xfrm>
            <a:off x="724425" y="353050"/>
            <a:ext cx="7695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1pPr>
            <a:lvl2pPr lvl="1"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2pPr>
            <a:lvl3pPr lvl="2"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3pPr>
            <a:lvl4pPr lvl="3"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4pPr>
            <a:lvl5pPr lvl="4"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5pPr>
            <a:lvl6pPr lvl="5"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6pPr>
            <a:lvl7pPr lvl="6"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7pPr>
            <a:lvl8pPr lvl="7"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8pPr>
            <a:lvl9pPr lvl="8"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
  <p:cSld name="BLANK_1_2">
    <p:spTree>
      <p:nvGrpSpPr>
        <p:cNvPr id="1" name="Shape 624"/>
        <p:cNvGrpSpPr/>
        <p:nvPr/>
      </p:nvGrpSpPr>
      <p:grpSpPr>
        <a:xfrm>
          <a:off x="0" y="0"/>
          <a:ext cx="0" cy="0"/>
          <a:chOff x="0" y="0"/>
          <a:chExt cx="0" cy="0"/>
        </a:xfrm>
      </p:grpSpPr>
      <p:sp>
        <p:nvSpPr>
          <p:cNvPr id="625" name="Google Shape;625;p51"/>
          <p:cNvSpPr txBox="1">
            <a:spLocks noGrp="1"/>
          </p:cNvSpPr>
          <p:nvPr>
            <p:ph type="subTitle" idx="1"/>
          </p:nvPr>
        </p:nvSpPr>
        <p:spPr>
          <a:xfrm>
            <a:off x="684800" y="2641075"/>
            <a:ext cx="1833900" cy="79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26" name="Google Shape;626;p51"/>
          <p:cNvSpPr txBox="1">
            <a:spLocks noGrp="1"/>
          </p:cNvSpPr>
          <p:nvPr>
            <p:ph type="subTitle" idx="2"/>
          </p:nvPr>
        </p:nvSpPr>
        <p:spPr>
          <a:xfrm>
            <a:off x="646250" y="2297400"/>
            <a:ext cx="1911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27" name="Google Shape;627;p51"/>
          <p:cNvSpPr txBox="1">
            <a:spLocks noGrp="1"/>
          </p:cNvSpPr>
          <p:nvPr>
            <p:ph type="subTitle" idx="3"/>
          </p:nvPr>
        </p:nvSpPr>
        <p:spPr>
          <a:xfrm>
            <a:off x="2479050" y="3949675"/>
            <a:ext cx="1833900" cy="79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28" name="Google Shape;628;p51"/>
          <p:cNvSpPr txBox="1">
            <a:spLocks noGrp="1"/>
          </p:cNvSpPr>
          <p:nvPr>
            <p:ph type="subTitle" idx="4"/>
          </p:nvPr>
        </p:nvSpPr>
        <p:spPr>
          <a:xfrm>
            <a:off x="2440500" y="3606000"/>
            <a:ext cx="1911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29" name="Google Shape;629;p51"/>
          <p:cNvSpPr txBox="1">
            <a:spLocks noGrp="1"/>
          </p:cNvSpPr>
          <p:nvPr>
            <p:ph type="subTitle" idx="5"/>
          </p:nvPr>
        </p:nvSpPr>
        <p:spPr>
          <a:xfrm>
            <a:off x="4578100" y="2641075"/>
            <a:ext cx="1833900" cy="79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30" name="Google Shape;630;p51"/>
          <p:cNvSpPr txBox="1">
            <a:spLocks noGrp="1"/>
          </p:cNvSpPr>
          <p:nvPr>
            <p:ph type="subTitle" idx="6"/>
          </p:nvPr>
        </p:nvSpPr>
        <p:spPr>
          <a:xfrm>
            <a:off x="4539550" y="2297400"/>
            <a:ext cx="1911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31" name="Google Shape;631;p51"/>
          <p:cNvSpPr txBox="1">
            <a:spLocks noGrp="1"/>
          </p:cNvSpPr>
          <p:nvPr>
            <p:ph type="subTitle" idx="7"/>
          </p:nvPr>
        </p:nvSpPr>
        <p:spPr>
          <a:xfrm>
            <a:off x="6677150" y="3949675"/>
            <a:ext cx="1833900" cy="79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defRPr>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
        <p:nvSpPr>
          <p:cNvPr id="632" name="Google Shape;632;p51"/>
          <p:cNvSpPr txBox="1">
            <a:spLocks noGrp="1"/>
          </p:cNvSpPr>
          <p:nvPr>
            <p:ph type="subTitle" idx="8"/>
          </p:nvPr>
        </p:nvSpPr>
        <p:spPr>
          <a:xfrm>
            <a:off x="6638600" y="3606000"/>
            <a:ext cx="1911000" cy="3384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dk1"/>
              </a:buClr>
              <a:buSzPts val="2000"/>
              <a:buNone/>
              <a:defRPr sz="2000" b="1"/>
            </a:lvl1pPr>
            <a:lvl2pPr lvl="1" algn="r">
              <a:lnSpc>
                <a:spcPct val="115000"/>
              </a:lnSpc>
              <a:spcBef>
                <a:spcPts val="0"/>
              </a:spcBef>
              <a:spcAft>
                <a:spcPts val="0"/>
              </a:spcAft>
              <a:buClr>
                <a:schemeClr val="dk1"/>
              </a:buClr>
              <a:buSzPts val="2000"/>
              <a:buNone/>
              <a:defRPr sz="2000">
                <a:solidFill>
                  <a:schemeClr val="dk1"/>
                </a:solidFill>
              </a:defRPr>
            </a:lvl2pPr>
            <a:lvl3pPr lvl="2" algn="r">
              <a:lnSpc>
                <a:spcPct val="115000"/>
              </a:lnSpc>
              <a:spcBef>
                <a:spcPts val="1600"/>
              </a:spcBef>
              <a:spcAft>
                <a:spcPts val="0"/>
              </a:spcAft>
              <a:buClr>
                <a:schemeClr val="dk1"/>
              </a:buClr>
              <a:buSzPts val="2000"/>
              <a:buNone/>
              <a:defRPr sz="2000">
                <a:solidFill>
                  <a:schemeClr val="dk1"/>
                </a:solidFill>
              </a:defRPr>
            </a:lvl3pPr>
            <a:lvl4pPr lvl="3" algn="r">
              <a:lnSpc>
                <a:spcPct val="115000"/>
              </a:lnSpc>
              <a:spcBef>
                <a:spcPts val="1600"/>
              </a:spcBef>
              <a:spcAft>
                <a:spcPts val="0"/>
              </a:spcAft>
              <a:buClr>
                <a:schemeClr val="dk1"/>
              </a:buClr>
              <a:buSzPts val="2000"/>
              <a:buNone/>
              <a:defRPr sz="2000">
                <a:solidFill>
                  <a:schemeClr val="dk1"/>
                </a:solidFill>
              </a:defRPr>
            </a:lvl4pPr>
            <a:lvl5pPr lvl="4" algn="r">
              <a:lnSpc>
                <a:spcPct val="115000"/>
              </a:lnSpc>
              <a:spcBef>
                <a:spcPts val="1600"/>
              </a:spcBef>
              <a:spcAft>
                <a:spcPts val="0"/>
              </a:spcAft>
              <a:buClr>
                <a:schemeClr val="dk1"/>
              </a:buClr>
              <a:buSzPts val="2000"/>
              <a:buNone/>
              <a:defRPr sz="2000">
                <a:solidFill>
                  <a:schemeClr val="dk1"/>
                </a:solidFill>
              </a:defRPr>
            </a:lvl5pPr>
            <a:lvl6pPr lvl="5" algn="r">
              <a:lnSpc>
                <a:spcPct val="115000"/>
              </a:lnSpc>
              <a:spcBef>
                <a:spcPts val="1600"/>
              </a:spcBef>
              <a:spcAft>
                <a:spcPts val="0"/>
              </a:spcAft>
              <a:buClr>
                <a:schemeClr val="dk1"/>
              </a:buClr>
              <a:buSzPts val="2000"/>
              <a:buNone/>
              <a:defRPr sz="2000">
                <a:solidFill>
                  <a:schemeClr val="dk1"/>
                </a:solidFill>
              </a:defRPr>
            </a:lvl6pPr>
            <a:lvl7pPr lvl="6" algn="r">
              <a:lnSpc>
                <a:spcPct val="115000"/>
              </a:lnSpc>
              <a:spcBef>
                <a:spcPts val="1600"/>
              </a:spcBef>
              <a:spcAft>
                <a:spcPts val="0"/>
              </a:spcAft>
              <a:buClr>
                <a:schemeClr val="dk1"/>
              </a:buClr>
              <a:buSzPts val="2000"/>
              <a:buNone/>
              <a:defRPr sz="2000">
                <a:solidFill>
                  <a:schemeClr val="dk1"/>
                </a:solidFill>
              </a:defRPr>
            </a:lvl7pPr>
            <a:lvl8pPr lvl="7" algn="r">
              <a:lnSpc>
                <a:spcPct val="115000"/>
              </a:lnSpc>
              <a:spcBef>
                <a:spcPts val="1600"/>
              </a:spcBef>
              <a:spcAft>
                <a:spcPts val="0"/>
              </a:spcAft>
              <a:buClr>
                <a:schemeClr val="dk1"/>
              </a:buClr>
              <a:buSzPts val="2000"/>
              <a:buNone/>
              <a:defRPr sz="2000">
                <a:solidFill>
                  <a:schemeClr val="dk1"/>
                </a:solidFill>
              </a:defRPr>
            </a:lvl8pPr>
            <a:lvl9pPr lvl="8" algn="r">
              <a:lnSpc>
                <a:spcPct val="115000"/>
              </a:lnSpc>
              <a:spcBef>
                <a:spcPts val="1600"/>
              </a:spcBef>
              <a:spcAft>
                <a:spcPts val="1600"/>
              </a:spcAft>
              <a:buClr>
                <a:schemeClr val="dk1"/>
              </a:buClr>
              <a:buSzPts val="2000"/>
              <a:buNone/>
              <a:defRPr sz="2000">
                <a:solidFill>
                  <a:schemeClr val="dk1"/>
                </a:solidFill>
              </a:defRPr>
            </a:lvl9pPr>
          </a:lstStyle>
          <a:p>
            <a:endParaRPr/>
          </a:p>
        </p:txBody>
      </p:sp>
      <p:sp>
        <p:nvSpPr>
          <p:cNvPr id="633" name="Google Shape;633;p51"/>
          <p:cNvSpPr txBox="1">
            <a:spLocks noGrp="1"/>
          </p:cNvSpPr>
          <p:nvPr>
            <p:ph type="title"/>
          </p:nvPr>
        </p:nvSpPr>
        <p:spPr>
          <a:xfrm>
            <a:off x="724425" y="353050"/>
            <a:ext cx="7695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1pPr>
            <a:lvl2pPr lvl="1"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2pPr>
            <a:lvl3pPr lvl="2"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3pPr>
            <a:lvl4pPr lvl="3"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4pPr>
            <a:lvl5pPr lvl="4"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5pPr>
            <a:lvl6pPr lvl="5"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6pPr>
            <a:lvl7pPr lvl="6"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7pPr>
            <a:lvl8pPr lvl="7"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8pPr>
            <a:lvl9pPr lvl="8"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4"/>
        <p:cNvGrpSpPr/>
        <p:nvPr/>
      </p:nvGrpSpPr>
      <p:grpSpPr>
        <a:xfrm>
          <a:off x="0" y="0"/>
          <a:ext cx="0" cy="0"/>
          <a:chOff x="0" y="0"/>
          <a:chExt cx="0" cy="0"/>
        </a:xfrm>
      </p:grpSpPr>
      <p:sp>
        <p:nvSpPr>
          <p:cNvPr id="635" name="Google Shape;635;p52"/>
          <p:cNvSpPr/>
          <p:nvPr/>
        </p:nvSpPr>
        <p:spPr>
          <a:xfrm rot="4499996">
            <a:off x="1792808" y="-314292"/>
            <a:ext cx="5317834" cy="5737489"/>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6" name="Google Shape;636;p52"/>
          <p:cNvGrpSpPr/>
          <p:nvPr/>
        </p:nvGrpSpPr>
        <p:grpSpPr>
          <a:xfrm>
            <a:off x="2625436" y="540026"/>
            <a:ext cx="3509213" cy="4028856"/>
            <a:chOff x="2637374" y="540025"/>
            <a:chExt cx="3026488" cy="4028856"/>
          </a:xfrm>
        </p:grpSpPr>
        <p:sp>
          <p:nvSpPr>
            <p:cNvPr id="637" name="Google Shape;637;p52"/>
            <p:cNvSpPr/>
            <p:nvPr/>
          </p:nvSpPr>
          <p:spPr>
            <a:xfrm>
              <a:off x="2637374" y="923843"/>
              <a:ext cx="3026488" cy="3645038"/>
            </a:xfrm>
            <a:custGeom>
              <a:avLst/>
              <a:gdLst/>
              <a:ahLst/>
              <a:cxnLst/>
              <a:rect l="l" t="t" r="r" b="b"/>
              <a:pathLst>
                <a:path w="8587" h="10342" extrusionOk="0">
                  <a:moveTo>
                    <a:pt x="494" y="0"/>
                  </a:moveTo>
                  <a:cubicBezTo>
                    <a:pt x="223" y="0"/>
                    <a:pt x="1" y="218"/>
                    <a:pt x="1" y="489"/>
                  </a:cubicBezTo>
                  <a:lnTo>
                    <a:pt x="1" y="9848"/>
                  </a:lnTo>
                  <a:cubicBezTo>
                    <a:pt x="1" y="10119"/>
                    <a:pt x="223" y="10342"/>
                    <a:pt x="494" y="10342"/>
                  </a:cubicBezTo>
                  <a:lnTo>
                    <a:pt x="8098" y="10342"/>
                  </a:lnTo>
                  <a:cubicBezTo>
                    <a:pt x="8369" y="10342"/>
                    <a:pt x="8586" y="10119"/>
                    <a:pt x="8586" y="9848"/>
                  </a:cubicBezTo>
                  <a:lnTo>
                    <a:pt x="8586" y="489"/>
                  </a:lnTo>
                  <a:cubicBezTo>
                    <a:pt x="8586" y="218"/>
                    <a:pt x="8369" y="0"/>
                    <a:pt x="8098"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52"/>
            <p:cNvSpPr/>
            <p:nvPr/>
          </p:nvSpPr>
          <p:spPr>
            <a:xfrm>
              <a:off x="2637374" y="540025"/>
              <a:ext cx="3026488" cy="3643628"/>
            </a:xfrm>
            <a:custGeom>
              <a:avLst/>
              <a:gdLst/>
              <a:ahLst/>
              <a:cxnLst/>
              <a:rect l="l" t="t" r="r" b="b"/>
              <a:pathLst>
                <a:path w="8587" h="10338" extrusionOk="0">
                  <a:moveTo>
                    <a:pt x="494" y="1"/>
                  </a:moveTo>
                  <a:cubicBezTo>
                    <a:pt x="223" y="1"/>
                    <a:pt x="1" y="219"/>
                    <a:pt x="1" y="489"/>
                  </a:cubicBezTo>
                  <a:lnTo>
                    <a:pt x="1" y="9849"/>
                  </a:lnTo>
                  <a:cubicBezTo>
                    <a:pt x="1" y="10120"/>
                    <a:pt x="223" y="10338"/>
                    <a:pt x="494" y="10338"/>
                  </a:cubicBezTo>
                  <a:lnTo>
                    <a:pt x="818" y="10338"/>
                  </a:lnTo>
                  <a:lnTo>
                    <a:pt x="818" y="10038"/>
                  </a:lnTo>
                  <a:lnTo>
                    <a:pt x="8552" y="10038"/>
                  </a:lnTo>
                  <a:cubicBezTo>
                    <a:pt x="8577" y="9980"/>
                    <a:pt x="8586" y="9917"/>
                    <a:pt x="8586" y="9849"/>
                  </a:cubicBezTo>
                  <a:lnTo>
                    <a:pt x="8586" y="489"/>
                  </a:lnTo>
                  <a:cubicBezTo>
                    <a:pt x="8586" y="219"/>
                    <a:pt x="8369" y="1"/>
                    <a:pt x="80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52"/>
            <p:cNvSpPr/>
            <p:nvPr/>
          </p:nvSpPr>
          <p:spPr>
            <a:xfrm>
              <a:off x="2637374" y="540025"/>
              <a:ext cx="320729" cy="4028856"/>
            </a:xfrm>
            <a:custGeom>
              <a:avLst/>
              <a:gdLst/>
              <a:ahLst/>
              <a:cxnLst/>
              <a:rect l="l" t="t" r="r" b="b"/>
              <a:pathLst>
                <a:path w="910" h="11431" extrusionOk="0">
                  <a:moveTo>
                    <a:pt x="494" y="1"/>
                  </a:moveTo>
                  <a:cubicBezTo>
                    <a:pt x="223" y="1"/>
                    <a:pt x="1" y="219"/>
                    <a:pt x="1" y="489"/>
                  </a:cubicBezTo>
                  <a:lnTo>
                    <a:pt x="1" y="10937"/>
                  </a:lnTo>
                  <a:cubicBezTo>
                    <a:pt x="1" y="11208"/>
                    <a:pt x="223" y="11431"/>
                    <a:pt x="494" y="11431"/>
                  </a:cubicBezTo>
                  <a:lnTo>
                    <a:pt x="910" y="11431"/>
                  </a:lnTo>
                  <a:lnTo>
                    <a:pt x="91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52"/>
            <p:cNvSpPr/>
            <p:nvPr/>
          </p:nvSpPr>
          <p:spPr>
            <a:xfrm>
              <a:off x="2744872" y="4077567"/>
              <a:ext cx="2803035" cy="363728"/>
            </a:xfrm>
            <a:custGeom>
              <a:avLst/>
              <a:gdLst/>
              <a:ahLst/>
              <a:cxnLst/>
              <a:rect l="l" t="t" r="r" b="b"/>
              <a:pathLst>
                <a:path w="7953" h="1032" extrusionOk="0">
                  <a:moveTo>
                    <a:pt x="513" y="1"/>
                  </a:moveTo>
                  <a:cubicBezTo>
                    <a:pt x="228" y="1"/>
                    <a:pt x="0" y="233"/>
                    <a:pt x="0" y="513"/>
                  </a:cubicBezTo>
                  <a:cubicBezTo>
                    <a:pt x="0" y="799"/>
                    <a:pt x="228" y="1031"/>
                    <a:pt x="513" y="1031"/>
                  </a:cubicBezTo>
                  <a:lnTo>
                    <a:pt x="7952" y="1031"/>
                  </a:lnTo>
                  <a:lnTo>
                    <a:pt x="795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1" name="Google Shape;641;p52"/>
          <p:cNvSpPr txBox="1">
            <a:spLocks noGrp="1"/>
          </p:cNvSpPr>
          <p:nvPr>
            <p:ph type="title"/>
          </p:nvPr>
        </p:nvSpPr>
        <p:spPr>
          <a:xfrm>
            <a:off x="3220776" y="760100"/>
            <a:ext cx="2702400" cy="108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6000">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642" name="Google Shape;642;p52"/>
          <p:cNvSpPr txBox="1">
            <a:spLocks noGrp="1"/>
          </p:cNvSpPr>
          <p:nvPr>
            <p:ph type="title" idx="2"/>
          </p:nvPr>
        </p:nvSpPr>
        <p:spPr>
          <a:xfrm>
            <a:off x="2817456" y="1794213"/>
            <a:ext cx="3509100" cy="64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b="1">
                <a:solidFill>
                  <a:schemeClr val="lt1"/>
                </a:solidFill>
                <a:latin typeface="Lato"/>
                <a:ea typeface="Lato"/>
                <a:cs typeface="Lato"/>
                <a:sym typeface="Lato"/>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643" name="Google Shape;643;p52"/>
          <p:cNvSpPr txBox="1">
            <a:spLocks noGrp="1"/>
          </p:cNvSpPr>
          <p:nvPr>
            <p:ph type="subTitle" idx="1"/>
          </p:nvPr>
        </p:nvSpPr>
        <p:spPr>
          <a:xfrm>
            <a:off x="3462756" y="2513388"/>
            <a:ext cx="2218500" cy="115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solidFill>
                  <a:schemeClr val="lt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644" name="Google Shape;644;p52"/>
          <p:cNvSpPr/>
          <p:nvPr/>
        </p:nvSpPr>
        <p:spPr>
          <a:xfrm>
            <a:off x="7270026" y="1432525"/>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52"/>
          <p:cNvSpPr/>
          <p:nvPr/>
        </p:nvSpPr>
        <p:spPr>
          <a:xfrm>
            <a:off x="1809916" y="215156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52"/>
          <p:cNvSpPr/>
          <p:nvPr/>
        </p:nvSpPr>
        <p:spPr>
          <a:xfrm>
            <a:off x="1871153" y="1648667"/>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52"/>
          <p:cNvSpPr/>
          <p:nvPr/>
        </p:nvSpPr>
        <p:spPr>
          <a:xfrm>
            <a:off x="7725740" y="1641923"/>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52"/>
          <p:cNvSpPr/>
          <p:nvPr/>
        </p:nvSpPr>
        <p:spPr>
          <a:xfrm>
            <a:off x="6988469" y="165302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52"/>
          <p:cNvSpPr/>
          <p:nvPr/>
        </p:nvSpPr>
        <p:spPr>
          <a:xfrm>
            <a:off x="7473170" y="19737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52"/>
          <p:cNvSpPr/>
          <p:nvPr/>
        </p:nvSpPr>
        <p:spPr>
          <a:xfrm>
            <a:off x="1449371" y="188745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52"/>
          <p:cNvSpPr/>
          <p:nvPr/>
        </p:nvSpPr>
        <p:spPr>
          <a:xfrm rot="-364784">
            <a:off x="7089593" y="2461108"/>
            <a:ext cx="1173580" cy="797364"/>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52"/>
          <p:cNvSpPr/>
          <p:nvPr/>
        </p:nvSpPr>
        <p:spPr>
          <a:xfrm rot="-364784">
            <a:off x="7399021" y="2999641"/>
            <a:ext cx="848034" cy="367161"/>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52"/>
          <p:cNvSpPr/>
          <p:nvPr/>
        </p:nvSpPr>
        <p:spPr>
          <a:xfrm>
            <a:off x="1042925" y="2401202"/>
            <a:ext cx="978390" cy="675563"/>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2"/>
          <p:cNvSpPr/>
          <p:nvPr/>
        </p:nvSpPr>
        <p:spPr>
          <a:xfrm>
            <a:off x="1154895" y="3121180"/>
            <a:ext cx="866430" cy="259735"/>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2"/>
          <p:cNvSpPr/>
          <p:nvPr/>
        </p:nvSpPr>
        <p:spPr>
          <a:xfrm>
            <a:off x="7505857" y="3717504"/>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2"/>
          <p:cNvSpPr/>
          <p:nvPr/>
        </p:nvSpPr>
        <p:spPr>
          <a:xfrm>
            <a:off x="7681039" y="350210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52"/>
          <p:cNvSpPr/>
          <p:nvPr/>
        </p:nvSpPr>
        <p:spPr>
          <a:xfrm>
            <a:off x="607446" y="35451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52"/>
          <p:cNvSpPr/>
          <p:nvPr/>
        </p:nvSpPr>
        <p:spPr>
          <a:xfrm>
            <a:off x="917203" y="3754242"/>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9" name="Google Shape;659;p52"/>
          <p:cNvGrpSpPr/>
          <p:nvPr/>
        </p:nvGrpSpPr>
        <p:grpSpPr>
          <a:xfrm>
            <a:off x="1373864" y="640598"/>
            <a:ext cx="541101" cy="578582"/>
            <a:chOff x="2106473" y="1676890"/>
            <a:chExt cx="514452" cy="550088"/>
          </a:xfrm>
        </p:grpSpPr>
        <p:sp>
          <p:nvSpPr>
            <p:cNvPr id="660" name="Google Shape;660;p52"/>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2"/>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2" name="Google Shape;662;p52"/>
          <p:cNvGrpSpPr/>
          <p:nvPr/>
        </p:nvGrpSpPr>
        <p:grpSpPr>
          <a:xfrm rot="5821322">
            <a:off x="6818477" y="3739679"/>
            <a:ext cx="517254" cy="618089"/>
            <a:chOff x="-2727738" y="2878591"/>
            <a:chExt cx="727675" cy="869530"/>
          </a:xfrm>
        </p:grpSpPr>
        <p:sp>
          <p:nvSpPr>
            <p:cNvPr id="663" name="Google Shape;663;p52"/>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52"/>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52"/>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52"/>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52"/>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52"/>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
  <p:cSld name="BLANK_1_2_1_1">
    <p:spTree>
      <p:nvGrpSpPr>
        <p:cNvPr id="1" name="Shape 669"/>
        <p:cNvGrpSpPr/>
        <p:nvPr/>
      </p:nvGrpSpPr>
      <p:grpSpPr>
        <a:xfrm>
          <a:off x="0" y="0"/>
          <a:ext cx="0" cy="0"/>
          <a:chOff x="0" y="0"/>
          <a:chExt cx="0" cy="0"/>
        </a:xfrm>
      </p:grpSpPr>
      <p:sp>
        <p:nvSpPr>
          <p:cNvPr id="670" name="Google Shape;670;p53"/>
          <p:cNvSpPr/>
          <p:nvPr/>
        </p:nvSpPr>
        <p:spPr>
          <a:xfrm>
            <a:off x="161350" y="4471650"/>
            <a:ext cx="8831812" cy="365746"/>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1" name="Google Shape;671;p53"/>
          <p:cNvGrpSpPr/>
          <p:nvPr/>
        </p:nvGrpSpPr>
        <p:grpSpPr>
          <a:xfrm rot="-5400307">
            <a:off x="4297204" y="660951"/>
            <a:ext cx="4497419" cy="4510154"/>
            <a:chOff x="-1211800" y="3902875"/>
            <a:chExt cx="4015553" cy="3590030"/>
          </a:xfrm>
        </p:grpSpPr>
        <p:sp>
          <p:nvSpPr>
            <p:cNvPr id="672" name="Google Shape;672;p53"/>
            <p:cNvSpPr/>
            <p:nvPr/>
          </p:nvSpPr>
          <p:spPr>
            <a:xfrm>
              <a:off x="-1211800" y="3902875"/>
              <a:ext cx="3844961" cy="3427967"/>
            </a:xfrm>
            <a:custGeom>
              <a:avLst/>
              <a:gdLst/>
              <a:ahLst/>
              <a:cxnLst/>
              <a:rect l="l" t="t"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53"/>
            <p:cNvSpPr/>
            <p:nvPr/>
          </p:nvSpPr>
          <p:spPr>
            <a:xfrm>
              <a:off x="151990" y="4000492"/>
              <a:ext cx="2651763" cy="3492413"/>
            </a:xfrm>
            <a:custGeom>
              <a:avLst/>
              <a:gdLst/>
              <a:ahLst/>
              <a:cxnLst/>
              <a:rect l="l" t="t"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53"/>
            <p:cNvSpPr/>
            <p:nvPr/>
          </p:nvSpPr>
          <p:spPr>
            <a:xfrm>
              <a:off x="-181613" y="4234583"/>
              <a:ext cx="2559832" cy="1652854"/>
            </a:xfrm>
            <a:custGeom>
              <a:avLst/>
              <a:gdLst/>
              <a:ahLst/>
              <a:cxnLst/>
              <a:rect l="l" t="t"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53"/>
            <p:cNvSpPr/>
            <p:nvPr/>
          </p:nvSpPr>
          <p:spPr>
            <a:xfrm>
              <a:off x="1159431" y="4240269"/>
              <a:ext cx="1030188" cy="830218"/>
            </a:xfrm>
            <a:custGeom>
              <a:avLst/>
              <a:gdLst/>
              <a:ahLst/>
              <a:cxnLst/>
              <a:rect l="l" t="t"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53"/>
            <p:cNvSpPr/>
            <p:nvPr/>
          </p:nvSpPr>
          <p:spPr>
            <a:xfrm>
              <a:off x="2195305" y="5261929"/>
              <a:ext cx="179122" cy="222718"/>
            </a:xfrm>
            <a:custGeom>
              <a:avLst/>
              <a:gdLst/>
              <a:ahLst/>
              <a:cxnLst/>
              <a:rect l="l" t="t" r="r" b="b"/>
              <a:pathLst>
                <a:path w="189" h="235" extrusionOk="0">
                  <a:moveTo>
                    <a:pt x="189" y="235"/>
                  </a:moveTo>
                  <a:lnTo>
                    <a:pt x="1" y="1"/>
                  </a:lnTo>
                  <a:close/>
                </a:path>
              </a:pathLst>
            </a:custGeom>
            <a:solidFill>
              <a:srgbClr val="FCE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7" name="Google Shape;677;p53"/>
          <p:cNvGrpSpPr/>
          <p:nvPr/>
        </p:nvGrpSpPr>
        <p:grpSpPr>
          <a:xfrm rot="-10666632">
            <a:off x="3502434" y="1661994"/>
            <a:ext cx="1005182" cy="791237"/>
            <a:chOff x="6433246" y="1743436"/>
            <a:chExt cx="960254" cy="755871"/>
          </a:xfrm>
        </p:grpSpPr>
        <p:sp>
          <p:nvSpPr>
            <p:cNvPr id="678" name="Google Shape;678;p53"/>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53"/>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53"/>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53"/>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53"/>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53"/>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4" name="Google Shape;684;p53"/>
          <p:cNvGrpSpPr/>
          <p:nvPr/>
        </p:nvGrpSpPr>
        <p:grpSpPr>
          <a:xfrm>
            <a:off x="3345588" y="3864195"/>
            <a:ext cx="1176996" cy="678296"/>
            <a:chOff x="6625736" y="4095721"/>
            <a:chExt cx="850800" cy="490240"/>
          </a:xfrm>
        </p:grpSpPr>
        <p:sp>
          <p:nvSpPr>
            <p:cNvPr id="685" name="Google Shape;685;p53"/>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53"/>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53"/>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53"/>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53"/>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53"/>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53"/>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53"/>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53"/>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53"/>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53"/>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53"/>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53"/>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53"/>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53"/>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53"/>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53"/>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53"/>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53"/>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53"/>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53"/>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53"/>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3"/>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3"/>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53"/>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53"/>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53"/>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53"/>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53"/>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3"/>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53"/>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53"/>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53"/>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53"/>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53"/>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53"/>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53"/>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53"/>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53"/>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53"/>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53"/>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53"/>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53"/>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53"/>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9" name="Google Shape;729;p53"/>
          <p:cNvSpPr/>
          <p:nvPr/>
        </p:nvSpPr>
        <p:spPr>
          <a:xfrm>
            <a:off x="7616314" y="981462"/>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53"/>
          <p:cNvSpPr/>
          <p:nvPr/>
        </p:nvSpPr>
        <p:spPr>
          <a:xfrm>
            <a:off x="4116053" y="1485817"/>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53"/>
          <p:cNvSpPr/>
          <p:nvPr/>
        </p:nvSpPr>
        <p:spPr>
          <a:xfrm>
            <a:off x="8072027" y="1190861"/>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53"/>
          <p:cNvSpPr/>
          <p:nvPr/>
        </p:nvSpPr>
        <p:spPr>
          <a:xfrm>
            <a:off x="7334757" y="12019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53"/>
          <p:cNvSpPr/>
          <p:nvPr/>
        </p:nvSpPr>
        <p:spPr>
          <a:xfrm>
            <a:off x="7819458" y="1522666"/>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53"/>
          <p:cNvSpPr/>
          <p:nvPr/>
        </p:nvSpPr>
        <p:spPr>
          <a:xfrm>
            <a:off x="4406508" y="13396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53"/>
          <p:cNvSpPr/>
          <p:nvPr/>
        </p:nvSpPr>
        <p:spPr>
          <a:xfrm>
            <a:off x="8496457" y="3717504"/>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53"/>
          <p:cNvSpPr/>
          <p:nvPr/>
        </p:nvSpPr>
        <p:spPr>
          <a:xfrm>
            <a:off x="8671639" y="350210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53"/>
          <p:cNvSpPr/>
          <p:nvPr/>
        </p:nvSpPr>
        <p:spPr>
          <a:xfrm>
            <a:off x="3572921" y="29580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53"/>
          <p:cNvSpPr txBox="1">
            <a:spLocks noGrp="1"/>
          </p:cNvSpPr>
          <p:nvPr>
            <p:ph type="subTitle" idx="1"/>
          </p:nvPr>
        </p:nvSpPr>
        <p:spPr>
          <a:xfrm>
            <a:off x="5760000" y="2794127"/>
            <a:ext cx="2484300" cy="552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739" name="Google Shape;739;p53"/>
          <p:cNvSpPr txBox="1">
            <a:spLocks noGrp="1"/>
          </p:cNvSpPr>
          <p:nvPr>
            <p:ph type="subTitle" idx="2"/>
          </p:nvPr>
        </p:nvSpPr>
        <p:spPr>
          <a:xfrm>
            <a:off x="5760002" y="2354227"/>
            <a:ext cx="2484300" cy="365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Lato Black"/>
              <a:buNone/>
              <a:defRPr sz="2000" b="1"/>
            </a:lvl1pPr>
            <a:lvl2pPr lvl="1" algn="l">
              <a:lnSpc>
                <a:spcPct val="115000"/>
              </a:lnSpc>
              <a:spcBef>
                <a:spcPts val="1600"/>
              </a:spcBef>
              <a:spcAft>
                <a:spcPts val="0"/>
              </a:spcAft>
              <a:buSzPts val="2000"/>
              <a:buFont typeface="Lato Black"/>
              <a:buNone/>
              <a:defRPr sz="2000">
                <a:latin typeface="Lato Black"/>
                <a:ea typeface="Lato Black"/>
                <a:cs typeface="Lato Black"/>
                <a:sym typeface="Lato Black"/>
              </a:defRPr>
            </a:lvl2pPr>
            <a:lvl3pPr lvl="2" algn="l">
              <a:lnSpc>
                <a:spcPct val="115000"/>
              </a:lnSpc>
              <a:spcBef>
                <a:spcPts val="1600"/>
              </a:spcBef>
              <a:spcAft>
                <a:spcPts val="0"/>
              </a:spcAft>
              <a:buSzPts val="2000"/>
              <a:buFont typeface="Lato Black"/>
              <a:buNone/>
              <a:defRPr sz="2000">
                <a:latin typeface="Lato Black"/>
                <a:ea typeface="Lato Black"/>
                <a:cs typeface="Lato Black"/>
                <a:sym typeface="Lato Black"/>
              </a:defRPr>
            </a:lvl3pPr>
            <a:lvl4pPr lvl="3" algn="l">
              <a:lnSpc>
                <a:spcPct val="115000"/>
              </a:lnSpc>
              <a:spcBef>
                <a:spcPts val="1600"/>
              </a:spcBef>
              <a:spcAft>
                <a:spcPts val="0"/>
              </a:spcAft>
              <a:buSzPts val="2000"/>
              <a:buFont typeface="Lato Black"/>
              <a:buNone/>
              <a:defRPr sz="2000">
                <a:latin typeface="Lato Black"/>
                <a:ea typeface="Lato Black"/>
                <a:cs typeface="Lato Black"/>
                <a:sym typeface="Lato Black"/>
              </a:defRPr>
            </a:lvl4pPr>
            <a:lvl5pPr lvl="4" algn="l">
              <a:lnSpc>
                <a:spcPct val="115000"/>
              </a:lnSpc>
              <a:spcBef>
                <a:spcPts val="1600"/>
              </a:spcBef>
              <a:spcAft>
                <a:spcPts val="0"/>
              </a:spcAft>
              <a:buSzPts val="2000"/>
              <a:buFont typeface="Lato Black"/>
              <a:buNone/>
              <a:defRPr sz="2000">
                <a:latin typeface="Lato Black"/>
                <a:ea typeface="Lato Black"/>
                <a:cs typeface="Lato Black"/>
                <a:sym typeface="Lato Black"/>
              </a:defRPr>
            </a:lvl5pPr>
            <a:lvl6pPr lvl="5" algn="l">
              <a:lnSpc>
                <a:spcPct val="115000"/>
              </a:lnSpc>
              <a:spcBef>
                <a:spcPts val="1600"/>
              </a:spcBef>
              <a:spcAft>
                <a:spcPts val="0"/>
              </a:spcAft>
              <a:buSzPts val="2000"/>
              <a:buFont typeface="Lato Black"/>
              <a:buNone/>
              <a:defRPr sz="2000">
                <a:latin typeface="Lato Black"/>
                <a:ea typeface="Lato Black"/>
                <a:cs typeface="Lato Black"/>
                <a:sym typeface="Lato Black"/>
              </a:defRPr>
            </a:lvl6pPr>
            <a:lvl7pPr lvl="6" algn="l">
              <a:lnSpc>
                <a:spcPct val="115000"/>
              </a:lnSpc>
              <a:spcBef>
                <a:spcPts val="1600"/>
              </a:spcBef>
              <a:spcAft>
                <a:spcPts val="0"/>
              </a:spcAft>
              <a:buSzPts val="2000"/>
              <a:buFont typeface="Lato Black"/>
              <a:buNone/>
              <a:defRPr sz="2000">
                <a:latin typeface="Lato Black"/>
                <a:ea typeface="Lato Black"/>
                <a:cs typeface="Lato Black"/>
                <a:sym typeface="Lato Black"/>
              </a:defRPr>
            </a:lvl7pPr>
            <a:lvl8pPr lvl="7" algn="l">
              <a:lnSpc>
                <a:spcPct val="115000"/>
              </a:lnSpc>
              <a:spcBef>
                <a:spcPts val="1600"/>
              </a:spcBef>
              <a:spcAft>
                <a:spcPts val="0"/>
              </a:spcAft>
              <a:buSzPts val="2000"/>
              <a:buFont typeface="Lato Black"/>
              <a:buNone/>
              <a:defRPr sz="2000">
                <a:latin typeface="Lato Black"/>
                <a:ea typeface="Lato Black"/>
                <a:cs typeface="Lato Black"/>
                <a:sym typeface="Lato Black"/>
              </a:defRPr>
            </a:lvl8pPr>
            <a:lvl9pPr lvl="8" algn="l">
              <a:lnSpc>
                <a:spcPct val="115000"/>
              </a:lnSpc>
              <a:spcBef>
                <a:spcPts val="1600"/>
              </a:spcBef>
              <a:spcAft>
                <a:spcPts val="1600"/>
              </a:spcAft>
              <a:buSzPts val="2000"/>
              <a:buFont typeface="Lato Black"/>
              <a:buNone/>
              <a:defRPr sz="2000">
                <a:latin typeface="Lato Black"/>
                <a:ea typeface="Lato Black"/>
                <a:cs typeface="Lato Black"/>
                <a:sym typeface="Lato Black"/>
              </a:defRPr>
            </a:lvl9pPr>
          </a:lstStyle>
          <a:p>
            <a:endParaRPr/>
          </a:p>
        </p:txBody>
      </p:sp>
      <p:sp>
        <p:nvSpPr>
          <p:cNvPr id="740" name="Google Shape;740;p53"/>
          <p:cNvSpPr txBox="1">
            <a:spLocks noGrp="1"/>
          </p:cNvSpPr>
          <p:nvPr>
            <p:ph type="subTitle" idx="3"/>
          </p:nvPr>
        </p:nvSpPr>
        <p:spPr>
          <a:xfrm>
            <a:off x="5759975" y="1661488"/>
            <a:ext cx="2484300" cy="552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741" name="Google Shape;741;p53"/>
          <p:cNvSpPr txBox="1">
            <a:spLocks noGrp="1"/>
          </p:cNvSpPr>
          <p:nvPr>
            <p:ph type="subTitle" idx="4"/>
          </p:nvPr>
        </p:nvSpPr>
        <p:spPr>
          <a:xfrm>
            <a:off x="5759972" y="1221615"/>
            <a:ext cx="2484300" cy="365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Lato Black"/>
              <a:buNone/>
              <a:defRPr sz="2000" b="1"/>
            </a:lvl1pPr>
            <a:lvl2pPr lvl="1" algn="l">
              <a:lnSpc>
                <a:spcPct val="115000"/>
              </a:lnSpc>
              <a:spcBef>
                <a:spcPts val="1600"/>
              </a:spcBef>
              <a:spcAft>
                <a:spcPts val="0"/>
              </a:spcAft>
              <a:buSzPts val="2000"/>
              <a:buFont typeface="Lato Black"/>
              <a:buNone/>
              <a:defRPr sz="2000">
                <a:latin typeface="Lato Black"/>
                <a:ea typeface="Lato Black"/>
                <a:cs typeface="Lato Black"/>
                <a:sym typeface="Lato Black"/>
              </a:defRPr>
            </a:lvl2pPr>
            <a:lvl3pPr lvl="2" algn="l">
              <a:lnSpc>
                <a:spcPct val="115000"/>
              </a:lnSpc>
              <a:spcBef>
                <a:spcPts val="1600"/>
              </a:spcBef>
              <a:spcAft>
                <a:spcPts val="0"/>
              </a:spcAft>
              <a:buSzPts val="2000"/>
              <a:buFont typeface="Lato Black"/>
              <a:buNone/>
              <a:defRPr sz="2000">
                <a:latin typeface="Lato Black"/>
                <a:ea typeface="Lato Black"/>
                <a:cs typeface="Lato Black"/>
                <a:sym typeface="Lato Black"/>
              </a:defRPr>
            </a:lvl3pPr>
            <a:lvl4pPr lvl="3" algn="l">
              <a:lnSpc>
                <a:spcPct val="115000"/>
              </a:lnSpc>
              <a:spcBef>
                <a:spcPts val="1600"/>
              </a:spcBef>
              <a:spcAft>
                <a:spcPts val="0"/>
              </a:spcAft>
              <a:buSzPts val="2000"/>
              <a:buFont typeface="Lato Black"/>
              <a:buNone/>
              <a:defRPr sz="2000">
                <a:latin typeface="Lato Black"/>
                <a:ea typeface="Lato Black"/>
                <a:cs typeface="Lato Black"/>
                <a:sym typeface="Lato Black"/>
              </a:defRPr>
            </a:lvl4pPr>
            <a:lvl5pPr lvl="4" algn="l">
              <a:lnSpc>
                <a:spcPct val="115000"/>
              </a:lnSpc>
              <a:spcBef>
                <a:spcPts val="1600"/>
              </a:spcBef>
              <a:spcAft>
                <a:spcPts val="0"/>
              </a:spcAft>
              <a:buSzPts val="2000"/>
              <a:buFont typeface="Lato Black"/>
              <a:buNone/>
              <a:defRPr sz="2000">
                <a:latin typeface="Lato Black"/>
                <a:ea typeface="Lato Black"/>
                <a:cs typeface="Lato Black"/>
                <a:sym typeface="Lato Black"/>
              </a:defRPr>
            </a:lvl5pPr>
            <a:lvl6pPr lvl="5" algn="l">
              <a:lnSpc>
                <a:spcPct val="115000"/>
              </a:lnSpc>
              <a:spcBef>
                <a:spcPts val="1600"/>
              </a:spcBef>
              <a:spcAft>
                <a:spcPts val="0"/>
              </a:spcAft>
              <a:buSzPts val="2000"/>
              <a:buFont typeface="Lato Black"/>
              <a:buNone/>
              <a:defRPr sz="2000">
                <a:latin typeface="Lato Black"/>
                <a:ea typeface="Lato Black"/>
                <a:cs typeface="Lato Black"/>
                <a:sym typeface="Lato Black"/>
              </a:defRPr>
            </a:lvl6pPr>
            <a:lvl7pPr lvl="6" algn="l">
              <a:lnSpc>
                <a:spcPct val="115000"/>
              </a:lnSpc>
              <a:spcBef>
                <a:spcPts val="1600"/>
              </a:spcBef>
              <a:spcAft>
                <a:spcPts val="0"/>
              </a:spcAft>
              <a:buSzPts val="2000"/>
              <a:buFont typeface="Lato Black"/>
              <a:buNone/>
              <a:defRPr sz="2000">
                <a:latin typeface="Lato Black"/>
                <a:ea typeface="Lato Black"/>
                <a:cs typeface="Lato Black"/>
                <a:sym typeface="Lato Black"/>
              </a:defRPr>
            </a:lvl7pPr>
            <a:lvl8pPr lvl="7" algn="l">
              <a:lnSpc>
                <a:spcPct val="115000"/>
              </a:lnSpc>
              <a:spcBef>
                <a:spcPts val="1600"/>
              </a:spcBef>
              <a:spcAft>
                <a:spcPts val="0"/>
              </a:spcAft>
              <a:buSzPts val="2000"/>
              <a:buFont typeface="Lato Black"/>
              <a:buNone/>
              <a:defRPr sz="2000">
                <a:latin typeface="Lato Black"/>
                <a:ea typeface="Lato Black"/>
                <a:cs typeface="Lato Black"/>
                <a:sym typeface="Lato Black"/>
              </a:defRPr>
            </a:lvl8pPr>
            <a:lvl9pPr lvl="8" algn="l">
              <a:lnSpc>
                <a:spcPct val="115000"/>
              </a:lnSpc>
              <a:spcBef>
                <a:spcPts val="1600"/>
              </a:spcBef>
              <a:spcAft>
                <a:spcPts val="1600"/>
              </a:spcAft>
              <a:buSzPts val="2000"/>
              <a:buFont typeface="Lato Black"/>
              <a:buNone/>
              <a:defRPr sz="2000">
                <a:latin typeface="Lato Black"/>
                <a:ea typeface="Lato Black"/>
                <a:cs typeface="Lato Black"/>
                <a:sym typeface="Lato Black"/>
              </a:defRPr>
            </a:lvl9pPr>
          </a:lstStyle>
          <a:p>
            <a:endParaRPr/>
          </a:p>
        </p:txBody>
      </p:sp>
      <p:sp>
        <p:nvSpPr>
          <p:cNvPr id="742" name="Google Shape;742;p53"/>
          <p:cNvSpPr txBox="1">
            <a:spLocks noGrp="1"/>
          </p:cNvSpPr>
          <p:nvPr>
            <p:ph type="subTitle" idx="5"/>
          </p:nvPr>
        </p:nvSpPr>
        <p:spPr>
          <a:xfrm>
            <a:off x="5760000" y="3939852"/>
            <a:ext cx="2484300" cy="552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743" name="Google Shape;743;p53"/>
          <p:cNvSpPr txBox="1">
            <a:spLocks noGrp="1"/>
          </p:cNvSpPr>
          <p:nvPr>
            <p:ph type="subTitle" idx="6"/>
          </p:nvPr>
        </p:nvSpPr>
        <p:spPr>
          <a:xfrm>
            <a:off x="5760002" y="3501352"/>
            <a:ext cx="2484300" cy="365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Lato Black"/>
              <a:buNone/>
              <a:defRPr sz="2000" b="1"/>
            </a:lvl1pPr>
            <a:lvl2pPr lvl="1" algn="l">
              <a:lnSpc>
                <a:spcPct val="115000"/>
              </a:lnSpc>
              <a:spcBef>
                <a:spcPts val="1600"/>
              </a:spcBef>
              <a:spcAft>
                <a:spcPts val="0"/>
              </a:spcAft>
              <a:buSzPts val="2000"/>
              <a:buFont typeface="Lato Black"/>
              <a:buNone/>
              <a:defRPr sz="2000">
                <a:latin typeface="Lato Black"/>
                <a:ea typeface="Lato Black"/>
                <a:cs typeface="Lato Black"/>
                <a:sym typeface="Lato Black"/>
              </a:defRPr>
            </a:lvl2pPr>
            <a:lvl3pPr lvl="2" algn="l">
              <a:lnSpc>
                <a:spcPct val="115000"/>
              </a:lnSpc>
              <a:spcBef>
                <a:spcPts val="1600"/>
              </a:spcBef>
              <a:spcAft>
                <a:spcPts val="0"/>
              </a:spcAft>
              <a:buSzPts val="2000"/>
              <a:buFont typeface="Lato Black"/>
              <a:buNone/>
              <a:defRPr sz="2000">
                <a:latin typeface="Lato Black"/>
                <a:ea typeface="Lato Black"/>
                <a:cs typeface="Lato Black"/>
                <a:sym typeface="Lato Black"/>
              </a:defRPr>
            </a:lvl3pPr>
            <a:lvl4pPr lvl="3" algn="l">
              <a:lnSpc>
                <a:spcPct val="115000"/>
              </a:lnSpc>
              <a:spcBef>
                <a:spcPts val="1600"/>
              </a:spcBef>
              <a:spcAft>
                <a:spcPts val="0"/>
              </a:spcAft>
              <a:buSzPts val="2000"/>
              <a:buFont typeface="Lato Black"/>
              <a:buNone/>
              <a:defRPr sz="2000">
                <a:latin typeface="Lato Black"/>
                <a:ea typeface="Lato Black"/>
                <a:cs typeface="Lato Black"/>
                <a:sym typeface="Lato Black"/>
              </a:defRPr>
            </a:lvl4pPr>
            <a:lvl5pPr lvl="4" algn="l">
              <a:lnSpc>
                <a:spcPct val="115000"/>
              </a:lnSpc>
              <a:spcBef>
                <a:spcPts val="1600"/>
              </a:spcBef>
              <a:spcAft>
                <a:spcPts val="0"/>
              </a:spcAft>
              <a:buSzPts val="2000"/>
              <a:buFont typeface="Lato Black"/>
              <a:buNone/>
              <a:defRPr sz="2000">
                <a:latin typeface="Lato Black"/>
                <a:ea typeface="Lato Black"/>
                <a:cs typeface="Lato Black"/>
                <a:sym typeface="Lato Black"/>
              </a:defRPr>
            </a:lvl5pPr>
            <a:lvl6pPr lvl="5" algn="l">
              <a:lnSpc>
                <a:spcPct val="115000"/>
              </a:lnSpc>
              <a:spcBef>
                <a:spcPts val="1600"/>
              </a:spcBef>
              <a:spcAft>
                <a:spcPts val="0"/>
              </a:spcAft>
              <a:buSzPts val="2000"/>
              <a:buFont typeface="Lato Black"/>
              <a:buNone/>
              <a:defRPr sz="2000">
                <a:latin typeface="Lato Black"/>
                <a:ea typeface="Lato Black"/>
                <a:cs typeface="Lato Black"/>
                <a:sym typeface="Lato Black"/>
              </a:defRPr>
            </a:lvl6pPr>
            <a:lvl7pPr lvl="6" algn="l">
              <a:lnSpc>
                <a:spcPct val="115000"/>
              </a:lnSpc>
              <a:spcBef>
                <a:spcPts val="1600"/>
              </a:spcBef>
              <a:spcAft>
                <a:spcPts val="0"/>
              </a:spcAft>
              <a:buSzPts val="2000"/>
              <a:buFont typeface="Lato Black"/>
              <a:buNone/>
              <a:defRPr sz="2000">
                <a:latin typeface="Lato Black"/>
                <a:ea typeface="Lato Black"/>
                <a:cs typeface="Lato Black"/>
                <a:sym typeface="Lato Black"/>
              </a:defRPr>
            </a:lvl7pPr>
            <a:lvl8pPr lvl="7" algn="l">
              <a:lnSpc>
                <a:spcPct val="115000"/>
              </a:lnSpc>
              <a:spcBef>
                <a:spcPts val="1600"/>
              </a:spcBef>
              <a:spcAft>
                <a:spcPts val="0"/>
              </a:spcAft>
              <a:buSzPts val="2000"/>
              <a:buFont typeface="Lato Black"/>
              <a:buNone/>
              <a:defRPr sz="2000">
                <a:latin typeface="Lato Black"/>
                <a:ea typeface="Lato Black"/>
                <a:cs typeface="Lato Black"/>
                <a:sym typeface="Lato Black"/>
              </a:defRPr>
            </a:lvl8pPr>
            <a:lvl9pPr lvl="8" algn="l">
              <a:lnSpc>
                <a:spcPct val="115000"/>
              </a:lnSpc>
              <a:spcBef>
                <a:spcPts val="1600"/>
              </a:spcBef>
              <a:spcAft>
                <a:spcPts val="1600"/>
              </a:spcAft>
              <a:buSzPts val="2000"/>
              <a:buFont typeface="Lato Black"/>
              <a:buNone/>
              <a:defRPr sz="2000">
                <a:latin typeface="Lato Black"/>
                <a:ea typeface="Lato Black"/>
                <a:cs typeface="Lato Black"/>
                <a:sym typeface="Lato Black"/>
              </a:defRPr>
            </a:lvl9pPr>
          </a:lstStyle>
          <a:p>
            <a:endParaRPr/>
          </a:p>
        </p:txBody>
      </p:sp>
      <p:sp>
        <p:nvSpPr>
          <p:cNvPr id="744" name="Google Shape;744;p53"/>
          <p:cNvSpPr txBox="1">
            <a:spLocks noGrp="1"/>
          </p:cNvSpPr>
          <p:nvPr>
            <p:ph type="title"/>
          </p:nvPr>
        </p:nvSpPr>
        <p:spPr>
          <a:xfrm>
            <a:off x="724425" y="353050"/>
            <a:ext cx="7695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1pPr>
            <a:lvl2pPr lvl="1"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2pPr>
            <a:lvl3pPr lvl="2"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3pPr>
            <a:lvl4pPr lvl="3"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4pPr>
            <a:lvl5pPr lvl="4"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5pPr>
            <a:lvl6pPr lvl="5"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6pPr>
            <a:lvl7pPr lvl="6"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7pPr>
            <a:lvl8pPr lvl="7"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8pPr>
            <a:lvl9pPr lvl="8" algn="ctr">
              <a:lnSpc>
                <a:spcPct val="100000"/>
              </a:lnSpc>
              <a:spcBef>
                <a:spcPts val="0"/>
              </a:spcBef>
              <a:spcAft>
                <a:spcPts val="0"/>
              </a:spcAft>
              <a:buSzPts val="3000"/>
              <a:buFont typeface="Playfair Display"/>
              <a:buNone/>
              <a:defRPr>
                <a:latin typeface="Playfair Display"/>
                <a:ea typeface="Playfair Display"/>
                <a:cs typeface="Playfair Display"/>
                <a:sym typeface="Playfair Display"/>
              </a:defRPr>
            </a:lvl9pPr>
          </a:lstStyle>
          <a:p>
            <a:endParaRPr/>
          </a:p>
        </p:txBody>
      </p:sp>
      <p:grpSp>
        <p:nvGrpSpPr>
          <p:cNvPr id="745" name="Google Shape;745;p53"/>
          <p:cNvGrpSpPr/>
          <p:nvPr/>
        </p:nvGrpSpPr>
        <p:grpSpPr>
          <a:xfrm>
            <a:off x="639485" y="1372579"/>
            <a:ext cx="2119059" cy="3163313"/>
            <a:chOff x="639485" y="1372579"/>
            <a:chExt cx="2119059" cy="3163313"/>
          </a:xfrm>
        </p:grpSpPr>
        <p:sp>
          <p:nvSpPr>
            <p:cNvPr id="746" name="Google Shape;746;p53"/>
            <p:cNvSpPr/>
            <p:nvPr/>
          </p:nvSpPr>
          <p:spPr>
            <a:xfrm flipH="1">
              <a:off x="1341359" y="2173538"/>
              <a:ext cx="706215" cy="2361320"/>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47" name="Google Shape;747;p53"/>
            <p:cNvGrpSpPr/>
            <p:nvPr/>
          </p:nvGrpSpPr>
          <p:grpSpPr>
            <a:xfrm flipH="1">
              <a:off x="639485" y="1372579"/>
              <a:ext cx="2119059" cy="3163313"/>
              <a:chOff x="-536575" y="-610175"/>
              <a:chExt cx="256250" cy="382500"/>
            </a:xfrm>
          </p:grpSpPr>
          <p:sp>
            <p:nvSpPr>
              <p:cNvPr id="748" name="Google Shape;748;p53"/>
              <p:cNvSpPr/>
              <p:nvPr/>
            </p:nvSpPr>
            <p:spPr>
              <a:xfrm>
                <a:off x="-535931"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53"/>
              <p:cNvSpPr/>
              <p:nvPr/>
            </p:nvSpPr>
            <p:spPr>
              <a:xfrm>
                <a:off x="-535931"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53"/>
              <p:cNvSpPr/>
              <p:nvPr/>
            </p:nvSpPr>
            <p:spPr>
              <a:xfrm>
                <a:off x="-506056"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3"/>
              <p:cNvSpPr/>
              <p:nvPr/>
            </p:nvSpPr>
            <p:spPr>
              <a:xfrm>
                <a:off x="-506056"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53"/>
              <p:cNvSpPr/>
              <p:nvPr/>
            </p:nvSpPr>
            <p:spPr>
              <a:xfrm>
                <a:off x="-536575"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53"/>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53"/>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53"/>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53"/>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53"/>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53"/>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53"/>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53"/>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61" name="Google Shape;761;p53"/>
          <p:cNvGrpSpPr/>
          <p:nvPr/>
        </p:nvGrpSpPr>
        <p:grpSpPr>
          <a:xfrm>
            <a:off x="2493813" y="3548514"/>
            <a:ext cx="1079102" cy="1089830"/>
            <a:chOff x="1664401" y="4110000"/>
            <a:chExt cx="523049" cy="528249"/>
          </a:xfrm>
        </p:grpSpPr>
        <p:sp>
          <p:nvSpPr>
            <p:cNvPr id="762" name="Google Shape;762;p53"/>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53"/>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53"/>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53"/>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53"/>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53"/>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724425" y="445025"/>
            <a:ext cx="76950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p44"/>
          <p:cNvSpPr txBox="1">
            <a:spLocks noGrp="1"/>
          </p:cNvSpPr>
          <p:nvPr>
            <p:ph type="body" idx="1"/>
          </p:nvPr>
        </p:nvSpPr>
        <p:spPr>
          <a:xfrm>
            <a:off x="724425" y="1152475"/>
            <a:ext cx="76950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1600"/>
              </a:spcBef>
              <a:spcAft>
                <a:spcPts val="160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1"/>
          <p:cNvSpPr txBox="1">
            <a:spLocks noGrp="1"/>
          </p:cNvSpPr>
          <p:nvPr>
            <p:ph type="subTitle" idx="1"/>
          </p:nvPr>
        </p:nvSpPr>
        <p:spPr>
          <a:xfrm>
            <a:off x="5147350" y="4741493"/>
            <a:ext cx="3433500" cy="3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Alba Madera Rivero</a:t>
            </a:r>
            <a:endParaRPr sz="1400"/>
          </a:p>
        </p:txBody>
      </p:sp>
      <p:sp>
        <p:nvSpPr>
          <p:cNvPr id="1510" name="Google Shape;1510;p1"/>
          <p:cNvSpPr txBox="1">
            <a:spLocks noGrp="1"/>
          </p:cNvSpPr>
          <p:nvPr>
            <p:ph type="ctrTitle"/>
          </p:nvPr>
        </p:nvSpPr>
        <p:spPr>
          <a:xfrm>
            <a:off x="2410800" y="660338"/>
            <a:ext cx="4322400" cy="1728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
              <a:t>Ramón </a:t>
            </a:r>
            <a:endParaRPr/>
          </a:p>
          <a:p>
            <a:pPr marL="0" lvl="0" indent="0" algn="ctr" rtl="0">
              <a:lnSpc>
                <a:spcPct val="100000"/>
              </a:lnSpc>
              <a:spcBef>
                <a:spcPts val="0"/>
              </a:spcBef>
              <a:spcAft>
                <a:spcPts val="0"/>
              </a:spcAft>
              <a:buSzPts val="5200"/>
              <a:buNone/>
            </a:pPr>
            <a:r>
              <a:rPr lang="en"/>
              <a:t>Nicolas</a:t>
            </a:r>
            <a:endParaRPr/>
          </a:p>
        </p:txBody>
      </p:sp>
      <p:sp>
        <p:nvSpPr>
          <p:cNvPr id="1511" name="Google Shape;1511;p1"/>
          <p:cNvSpPr/>
          <p:nvPr/>
        </p:nvSpPr>
        <p:spPr>
          <a:xfrm>
            <a:off x="7097084" y="2901886"/>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1"/>
          <p:cNvSpPr/>
          <p:nvPr/>
        </p:nvSpPr>
        <p:spPr>
          <a:xfrm>
            <a:off x="7125644" y="13833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1"/>
          <p:cNvSpPr/>
          <p:nvPr/>
        </p:nvSpPr>
        <p:spPr>
          <a:xfrm>
            <a:off x="7633670" y="210570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1"/>
        <p:cNvGrpSpPr/>
        <p:nvPr/>
      </p:nvGrpSpPr>
      <p:grpSpPr>
        <a:xfrm>
          <a:off x="0" y="0"/>
          <a:ext cx="0" cy="0"/>
          <a:chOff x="0" y="0"/>
          <a:chExt cx="0" cy="0"/>
        </a:xfrm>
      </p:grpSpPr>
      <p:sp>
        <p:nvSpPr>
          <p:cNvPr id="1602" name="Google Shape;1602;p15"/>
          <p:cNvSpPr txBox="1">
            <a:spLocks noGrp="1"/>
          </p:cNvSpPr>
          <p:nvPr>
            <p:ph type="title"/>
          </p:nvPr>
        </p:nvSpPr>
        <p:spPr>
          <a:xfrm>
            <a:off x="501875" y="395575"/>
            <a:ext cx="6399900" cy="206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rgbClr val="000000"/>
                </a:solidFill>
              </a:rPr>
              <a:t>The book can be understood as a biography or as a book about what Celso Emilio Ferreiro thought about different aspects, explains the author.</a:t>
            </a:r>
            <a:endParaRPr sz="1800">
              <a:solidFill>
                <a:srgbClr val="000000"/>
              </a:solidFill>
            </a:endParaRPr>
          </a:p>
          <a:p>
            <a:pPr marL="0" lvl="0" indent="0" algn="just"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3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16"/>
          <p:cNvSpPr txBox="1">
            <a:spLocks noGrp="1"/>
          </p:cNvSpPr>
          <p:nvPr>
            <p:ph type="subTitle" idx="1"/>
          </p:nvPr>
        </p:nvSpPr>
        <p:spPr>
          <a:xfrm flipH="1">
            <a:off x="640500" y="1528450"/>
            <a:ext cx="2945400" cy="1661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a:solidFill>
                  <a:srgbClr val="000000"/>
                </a:solidFill>
                <a:latin typeface="Playfair Display"/>
                <a:ea typeface="Playfair Display"/>
                <a:cs typeface="Playfair Display"/>
                <a:sym typeface="Playfair Display"/>
              </a:rPr>
              <a:t>With this publication, the writer wanted to make his particular contribution to the year that marks the 30th anniversary of the death of Celso Emilio Ferreiro, although the fact that he had been working on him for years as a biographer of his poetry and work also played a role in his choice of Celso Emilio Ferreiro for his book.</a:t>
            </a:r>
            <a:endParaRPr sz="1200">
              <a:solidFill>
                <a:srgbClr val="000000"/>
              </a:solidFill>
              <a:latin typeface="Playfair Display"/>
              <a:ea typeface="Playfair Display"/>
              <a:cs typeface="Playfair Display"/>
              <a:sym typeface="Playfair Display"/>
            </a:endParaRPr>
          </a:p>
          <a:p>
            <a:pPr marL="0" lvl="0" indent="0" algn="l" rtl="0">
              <a:lnSpc>
                <a:spcPct val="100000"/>
              </a:lnSpc>
              <a:spcBef>
                <a:spcPts val="0"/>
              </a:spcBef>
              <a:spcAft>
                <a:spcPts val="0"/>
              </a:spcAft>
              <a:buSzPts val="1400"/>
              <a:buNone/>
            </a:pPr>
            <a:endParaRPr/>
          </a:p>
        </p:txBody>
      </p:sp>
      <p:pic>
        <p:nvPicPr>
          <p:cNvPr id="1608" name="Google Shape;1608;p16"/>
          <p:cNvPicPr preferRelativeResize="0"/>
          <p:nvPr/>
        </p:nvPicPr>
        <p:blipFill>
          <a:blip r:embed="rId3">
            <a:alphaModFix/>
          </a:blip>
          <a:stretch>
            <a:fillRect/>
          </a:stretch>
        </p:blipFill>
        <p:spPr>
          <a:xfrm>
            <a:off x="5143075" y="471851"/>
            <a:ext cx="2651550" cy="4042127"/>
          </a:xfrm>
          <a:prstGeom prst="rect">
            <a:avLst/>
          </a:prstGeom>
          <a:noFill/>
          <a:ln>
            <a:noFill/>
          </a:ln>
        </p:spPr>
      </p:pic>
      <p:grpSp>
        <p:nvGrpSpPr>
          <p:cNvPr id="1609" name="Google Shape;1609;p16"/>
          <p:cNvGrpSpPr/>
          <p:nvPr/>
        </p:nvGrpSpPr>
        <p:grpSpPr>
          <a:xfrm rot="-10666632">
            <a:off x="4674809" y="89759"/>
            <a:ext cx="1005182" cy="791237"/>
            <a:chOff x="6433246" y="1743436"/>
            <a:chExt cx="960254" cy="755871"/>
          </a:xfrm>
        </p:grpSpPr>
        <p:sp>
          <p:nvSpPr>
            <p:cNvPr id="1610" name="Google Shape;1610;p16"/>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16"/>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16"/>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16"/>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16"/>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16"/>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pic>
        <p:nvPicPr>
          <p:cNvPr id="1620" name="Google Shape;1620;gc1223b177d_0_13"/>
          <p:cNvPicPr preferRelativeResize="0"/>
          <p:nvPr/>
        </p:nvPicPr>
        <p:blipFill>
          <a:blip r:embed="rId3">
            <a:alphaModFix/>
          </a:blip>
          <a:stretch>
            <a:fillRect/>
          </a:stretch>
        </p:blipFill>
        <p:spPr>
          <a:xfrm>
            <a:off x="3209100" y="1064121"/>
            <a:ext cx="2600975" cy="260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3"/>
          <p:cNvSpPr txBox="1">
            <a:spLocks noGrp="1"/>
          </p:cNvSpPr>
          <p:nvPr>
            <p:ph type="title"/>
          </p:nvPr>
        </p:nvSpPr>
        <p:spPr>
          <a:xfrm>
            <a:off x="2393900" y="846025"/>
            <a:ext cx="4356600" cy="93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sz="4900"/>
              <a:t>Ramón Nicolas</a:t>
            </a:r>
            <a:endParaRPr sz="4900"/>
          </a:p>
        </p:txBody>
      </p:sp>
      <p:sp>
        <p:nvSpPr>
          <p:cNvPr id="1519" name="Google Shape;1519;p3"/>
          <p:cNvSpPr txBox="1">
            <a:spLocks noGrp="1"/>
          </p:cNvSpPr>
          <p:nvPr>
            <p:ph type="subTitle" idx="1"/>
          </p:nvPr>
        </p:nvSpPr>
        <p:spPr>
          <a:xfrm>
            <a:off x="2693900" y="1855300"/>
            <a:ext cx="3756300" cy="93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000000"/>
                </a:solidFill>
                <a:latin typeface="Playfair Display"/>
                <a:ea typeface="Playfair Display"/>
                <a:cs typeface="Playfair Display"/>
                <a:sym typeface="Playfair Display"/>
              </a:rPr>
              <a:t>Degree in Galician-Portuguese Philology (University of Santiago de Compostela, 1989).</a:t>
            </a:r>
            <a:endParaRPr sz="1600">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4"/>
          <p:cNvSpPr txBox="1">
            <a:spLocks noGrp="1"/>
          </p:cNvSpPr>
          <p:nvPr>
            <p:ph type="title"/>
          </p:nvPr>
        </p:nvSpPr>
        <p:spPr>
          <a:xfrm flipH="1">
            <a:off x="959012" y="235238"/>
            <a:ext cx="850800" cy="7989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en"/>
              <a:t>01</a:t>
            </a:r>
            <a:endParaRPr/>
          </a:p>
        </p:txBody>
      </p:sp>
      <p:sp>
        <p:nvSpPr>
          <p:cNvPr id="1525" name="Google Shape;1525;p4"/>
          <p:cNvSpPr txBox="1">
            <a:spLocks noGrp="1"/>
          </p:cNvSpPr>
          <p:nvPr>
            <p:ph type="subTitle" idx="1"/>
          </p:nvPr>
        </p:nvSpPr>
        <p:spPr>
          <a:xfrm>
            <a:off x="581287" y="1274325"/>
            <a:ext cx="1606200" cy="79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000000"/>
                </a:solidFill>
              </a:rPr>
              <a:t>He teaches Galician language and literature at a public secondary school in Vigo.</a:t>
            </a:r>
            <a:endParaRPr/>
          </a:p>
        </p:txBody>
      </p:sp>
      <p:sp>
        <p:nvSpPr>
          <p:cNvPr id="1526" name="Google Shape;1526;p4"/>
          <p:cNvSpPr txBox="1">
            <a:spLocks noGrp="1"/>
          </p:cNvSpPr>
          <p:nvPr>
            <p:ph type="title" idx="3"/>
          </p:nvPr>
        </p:nvSpPr>
        <p:spPr>
          <a:xfrm flipH="1">
            <a:off x="3079671" y="235238"/>
            <a:ext cx="850800" cy="7989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en"/>
              <a:t>02</a:t>
            </a:r>
            <a:endParaRPr/>
          </a:p>
        </p:txBody>
      </p:sp>
      <p:sp>
        <p:nvSpPr>
          <p:cNvPr id="1527" name="Google Shape;1527;p4"/>
          <p:cNvSpPr txBox="1">
            <a:spLocks noGrp="1"/>
          </p:cNvSpPr>
          <p:nvPr>
            <p:ph type="subTitle" idx="4"/>
          </p:nvPr>
        </p:nvSpPr>
        <p:spPr>
          <a:xfrm>
            <a:off x="2701959" y="1308800"/>
            <a:ext cx="1606200" cy="79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000000"/>
                </a:solidFill>
              </a:rPr>
              <a:t>He has taught at the University of Vigo and has been a literary critic since 1990. </a:t>
            </a:r>
            <a:endParaRPr/>
          </a:p>
        </p:txBody>
      </p:sp>
      <p:sp>
        <p:nvSpPr>
          <p:cNvPr id="1528" name="Google Shape;1528;p4"/>
          <p:cNvSpPr txBox="1">
            <a:spLocks noGrp="1"/>
          </p:cNvSpPr>
          <p:nvPr>
            <p:ph type="title" idx="6"/>
          </p:nvPr>
        </p:nvSpPr>
        <p:spPr>
          <a:xfrm flipH="1">
            <a:off x="5200329" y="235238"/>
            <a:ext cx="850800" cy="7989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en"/>
              <a:t>03</a:t>
            </a:r>
            <a:endParaRPr/>
          </a:p>
        </p:txBody>
      </p:sp>
      <p:sp>
        <p:nvSpPr>
          <p:cNvPr id="1529" name="Google Shape;1529;p4"/>
          <p:cNvSpPr txBox="1">
            <a:spLocks noGrp="1"/>
          </p:cNvSpPr>
          <p:nvPr>
            <p:ph type="subTitle" idx="7"/>
          </p:nvPr>
        </p:nvSpPr>
        <p:spPr>
          <a:xfrm>
            <a:off x="4822625" y="1308800"/>
            <a:ext cx="1606200" cy="1515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100">
                <a:solidFill>
                  <a:srgbClr val="000000"/>
                </a:solidFill>
              </a:rPr>
              <a:t>He has collaborated in several written and audiovisual media and currently collaborates in the 'Culturas' supplement of La Voz de Galicia.</a:t>
            </a:r>
            <a:endParaRPr/>
          </a:p>
        </p:txBody>
      </p:sp>
      <p:sp>
        <p:nvSpPr>
          <p:cNvPr id="1530" name="Google Shape;1530;p4"/>
          <p:cNvSpPr txBox="1">
            <a:spLocks noGrp="1"/>
          </p:cNvSpPr>
          <p:nvPr>
            <p:ph type="title" idx="9"/>
          </p:nvPr>
        </p:nvSpPr>
        <p:spPr>
          <a:xfrm flipH="1">
            <a:off x="7320987" y="235238"/>
            <a:ext cx="850800" cy="7989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en"/>
              <a:t>04</a:t>
            </a:r>
            <a:endParaRPr/>
          </a:p>
        </p:txBody>
      </p:sp>
      <p:sp>
        <p:nvSpPr>
          <p:cNvPr id="1531" name="Google Shape;1531;p4"/>
          <p:cNvSpPr txBox="1">
            <a:spLocks noGrp="1"/>
          </p:cNvSpPr>
          <p:nvPr>
            <p:ph type="subTitle" idx="13"/>
          </p:nvPr>
        </p:nvSpPr>
        <p:spPr>
          <a:xfrm>
            <a:off x="6943312" y="1308800"/>
            <a:ext cx="1606200" cy="79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000000"/>
                </a:solidFill>
              </a:rPr>
              <a:t>He is also responsible for the "Breviario" section of the magazine 'Biblos'.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pic>
        <p:nvPicPr>
          <p:cNvPr id="1536" name="Google Shape;1536;p8"/>
          <p:cNvPicPr preferRelativeResize="0"/>
          <p:nvPr/>
        </p:nvPicPr>
        <p:blipFill>
          <a:blip r:embed="rId3">
            <a:alphaModFix/>
          </a:blip>
          <a:stretch>
            <a:fillRect/>
          </a:stretch>
        </p:blipFill>
        <p:spPr>
          <a:xfrm>
            <a:off x="3209100" y="1064121"/>
            <a:ext cx="2600975" cy="260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5"/>
          <p:cNvSpPr txBox="1">
            <a:spLocks noGrp="1"/>
          </p:cNvSpPr>
          <p:nvPr>
            <p:ph type="subTitle" idx="1"/>
          </p:nvPr>
        </p:nvSpPr>
        <p:spPr>
          <a:xfrm>
            <a:off x="2109125" y="2203938"/>
            <a:ext cx="2200800" cy="1375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100">
                <a:solidFill>
                  <a:srgbClr val="000000"/>
                </a:solidFill>
              </a:rPr>
              <a:t>Club de lectores' magazine and in the information pages of Galician books in the magazine 'Qué leer'. He collaborated in the programme 'Libro aberto' on Galician TV.</a:t>
            </a:r>
            <a:endParaRPr sz="1100">
              <a:solidFill>
                <a:srgbClr val="000000"/>
              </a:solidFill>
            </a:endParaRPr>
          </a:p>
          <a:p>
            <a:pPr marL="0" lvl="0" indent="0" algn="just"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ctr" rtl="0">
              <a:lnSpc>
                <a:spcPct val="100000"/>
              </a:lnSpc>
              <a:spcBef>
                <a:spcPts val="0"/>
              </a:spcBef>
              <a:spcAft>
                <a:spcPts val="1600"/>
              </a:spcAft>
              <a:buSzPts val="1400"/>
              <a:buNone/>
            </a:pPr>
            <a:endParaRPr/>
          </a:p>
        </p:txBody>
      </p:sp>
      <p:sp>
        <p:nvSpPr>
          <p:cNvPr id="1542" name="Google Shape;1542;p5"/>
          <p:cNvSpPr txBox="1">
            <a:spLocks noGrp="1"/>
          </p:cNvSpPr>
          <p:nvPr>
            <p:ph type="subTitle" idx="2"/>
          </p:nvPr>
        </p:nvSpPr>
        <p:spPr>
          <a:xfrm>
            <a:off x="4806325" y="2203938"/>
            <a:ext cx="2200800" cy="1375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100">
                <a:solidFill>
                  <a:srgbClr val="000000"/>
                </a:solidFill>
              </a:rPr>
              <a:t>Since 1999 he has directed the collection Biblioteca das Letras Galegas of Edicións Xerais de Galicia and was awarded the prize for publishing cooperation in 2004, instituted by this publishing house for his work as a literary critic. </a:t>
            </a:r>
            <a:endParaRPr/>
          </a:p>
        </p:txBody>
      </p:sp>
      <p:sp>
        <p:nvSpPr>
          <p:cNvPr id="1543" name="Google Shape;1543;p5"/>
          <p:cNvSpPr txBox="1">
            <a:spLocks noGrp="1"/>
          </p:cNvSpPr>
          <p:nvPr>
            <p:ph type="title"/>
          </p:nvPr>
        </p:nvSpPr>
        <p:spPr>
          <a:xfrm>
            <a:off x="2109125" y="1480988"/>
            <a:ext cx="2200800" cy="586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Ramón</a:t>
            </a:r>
            <a:endParaRPr/>
          </a:p>
        </p:txBody>
      </p:sp>
      <p:sp>
        <p:nvSpPr>
          <p:cNvPr id="1544" name="Google Shape;1544;p5"/>
          <p:cNvSpPr txBox="1">
            <a:spLocks noGrp="1"/>
          </p:cNvSpPr>
          <p:nvPr>
            <p:ph type="title" idx="3"/>
          </p:nvPr>
        </p:nvSpPr>
        <p:spPr>
          <a:xfrm>
            <a:off x="4806325" y="1480988"/>
            <a:ext cx="2200800" cy="586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Nicolas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Google Shape;1549;gc1223b177d_0_0"/>
          <p:cNvSpPr txBox="1">
            <a:spLocks noGrp="1"/>
          </p:cNvSpPr>
          <p:nvPr>
            <p:ph type="subTitle" idx="1"/>
          </p:nvPr>
        </p:nvSpPr>
        <p:spPr>
          <a:xfrm>
            <a:off x="2109125" y="1822956"/>
            <a:ext cx="2200800" cy="2049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100">
                <a:solidFill>
                  <a:srgbClr val="000000"/>
                </a:solidFill>
              </a:rPr>
              <a:t>He was rated in successive votes organised by the website "Fervenzas literarias" as best literary critic in 2008, 2009, 2010 and 2011; also his translation of 'Sete casas en Francia', by Bernardo Axtaga, was considered best book in the section of translation for adults in 2009 in the same website.</a:t>
            </a:r>
            <a:endParaRPr sz="1100">
              <a:solidFill>
                <a:srgbClr val="000000"/>
              </a:solidFill>
            </a:endParaRPr>
          </a:p>
          <a:p>
            <a:pPr marL="0" lvl="0" indent="0" algn="ctr" rtl="0">
              <a:lnSpc>
                <a:spcPct val="100000"/>
              </a:lnSpc>
              <a:spcBef>
                <a:spcPts val="0"/>
              </a:spcBef>
              <a:spcAft>
                <a:spcPts val="1600"/>
              </a:spcAft>
              <a:buSzPts val="1400"/>
              <a:buNone/>
            </a:pPr>
            <a:endParaRPr/>
          </a:p>
        </p:txBody>
      </p:sp>
      <p:sp>
        <p:nvSpPr>
          <p:cNvPr id="1550" name="Google Shape;1550;gc1223b177d_0_0"/>
          <p:cNvSpPr txBox="1">
            <a:spLocks noGrp="1"/>
          </p:cNvSpPr>
          <p:nvPr>
            <p:ph type="subTitle" idx="2"/>
          </p:nvPr>
        </p:nvSpPr>
        <p:spPr>
          <a:xfrm>
            <a:off x="4806325" y="1822938"/>
            <a:ext cx="2200800" cy="1375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100">
                <a:solidFill>
                  <a:srgbClr val="000000"/>
                </a:solidFill>
              </a:rPr>
              <a:t>In 2011, his translation of '30 gramos', by Leonel Moura, was awarded the Lois Tobío Prize for the best translation in 2011 by the Galician Publishers' Association, and in the same year he also received the Prize of the Galician Language Writers' Association for the best career in cultural journalism.</a:t>
            </a:r>
            <a:endParaRPr sz="1100">
              <a:solidFill>
                <a:srgbClr val="000000"/>
              </a:solidFill>
            </a:endParaRPr>
          </a:p>
          <a:p>
            <a:pPr marL="0" lvl="0" indent="0" algn="just" rtl="0">
              <a:lnSpc>
                <a:spcPct val="115000"/>
              </a:lnSpc>
              <a:spcBef>
                <a:spcPts val="0"/>
              </a:spcBef>
              <a:spcAft>
                <a:spcPts val="0"/>
              </a:spcAft>
              <a:buNone/>
            </a:pPr>
            <a:endParaRPr/>
          </a:p>
        </p:txBody>
      </p:sp>
      <p:sp>
        <p:nvSpPr>
          <p:cNvPr id="1551" name="Google Shape;1551;gc1223b177d_0_0"/>
          <p:cNvSpPr txBox="1">
            <a:spLocks noGrp="1"/>
          </p:cNvSpPr>
          <p:nvPr>
            <p:ph type="title"/>
          </p:nvPr>
        </p:nvSpPr>
        <p:spPr>
          <a:xfrm>
            <a:off x="2109125" y="1099988"/>
            <a:ext cx="2200800" cy="586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Ramón</a:t>
            </a:r>
            <a:endParaRPr/>
          </a:p>
        </p:txBody>
      </p:sp>
      <p:sp>
        <p:nvSpPr>
          <p:cNvPr id="1552" name="Google Shape;1552;gc1223b177d_0_0"/>
          <p:cNvSpPr txBox="1">
            <a:spLocks noGrp="1"/>
          </p:cNvSpPr>
          <p:nvPr>
            <p:ph type="title" idx="3"/>
          </p:nvPr>
        </p:nvSpPr>
        <p:spPr>
          <a:xfrm>
            <a:off x="4806325" y="1099988"/>
            <a:ext cx="2200800" cy="586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Nicolas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21"/>
          <p:cNvSpPr/>
          <p:nvPr/>
        </p:nvSpPr>
        <p:spPr>
          <a:xfrm>
            <a:off x="4506588" y="2701925"/>
            <a:ext cx="130800" cy="130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21"/>
          <p:cNvSpPr txBox="1">
            <a:spLocks noGrp="1"/>
          </p:cNvSpPr>
          <p:nvPr>
            <p:ph type="subTitle" idx="1"/>
          </p:nvPr>
        </p:nvSpPr>
        <p:spPr>
          <a:xfrm flipH="1">
            <a:off x="5488575" y="2160900"/>
            <a:ext cx="2782200" cy="1662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100">
                <a:solidFill>
                  <a:srgbClr val="000000"/>
                </a:solidFill>
              </a:rPr>
              <a:t>In 2013, the Asociación de Escritores en Lingua Galega awarded him the prize for best blog -cadernodacritica.blogaliza.org- and best essay for his book 'Onde o mundo se chama Celso Emilio Ferreiro' (Xerais, 2012), a book that also won the Losada Diéguez Prize for the best essay published in 2012.</a:t>
            </a:r>
            <a:endParaRPr sz="1100">
              <a:solidFill>
                <a:srgbClr val="000000"/>
              </a:solidFill>
            </a:endParaRPr>
          </a:p>
          <a:p>
            <a:pPr marL="0" lvl="0" indent="0" algn="l" rtl="0">
              <a:lnSpc>
                <a:spcPct val="115000"/>
              </a:lnSpc>
              <a:spcBef>
                <a:spcPts val="0"/>
              </a:spcBef>
              <a:spcAft>
                <a:spcPts val="0"/>
              </a:spcAft>
              <a:buSzPts val="1400"/>
              <a:buNone/>
            </a:pPr>
            <a:endParaRPr/>
          </a:p>
        </p:txBody>
      </p:sp>
      <p:sp>
        <p:nvSpPr>
          <p:cNvPr id="1559" name="Google Shape;1559;p21"/>
          <p:cNvSpPr txBox="1">
            <a:spLocks noGrp="1"/>
          </p:cNvSpPr>
          <p:nvPr>
            <p:ph type="title"/>
          </p:nvPr>
        </p:nvSpPr>
        <p:spPr>
          <a:xfrm flipH="1">
            <a:off x="5639150" y="1012500"/>
            <a:ext cx="2604000" cy="114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Achievements</a:t>
            </a:r>
            <a:endParaRPr/>
          </a:p>
        </p:txBody>
      </p:sp>
      <p:grpSp>
        <p:nvGrpSpPr>
          <p:cNvPr id="1560" name="Google Shape;1560;p21"/>
          <p:cNvGrpSpPr/>
          <p:nvPr/>
        </p:nvGrpSpPr>
        <p:grpSpPr>
          <a:xfrm>
            <a:off x="732425" y="3134250"/>
            <a:ext cx="3814539" cy="1434617"/>
            <a:chOff x="2635661" y="3129000"/>
            <a:chExt cx="3814539" cy="1434617"/>
          </a:xfrm>
        </p:grpSpPr>
        <p:grpSp>
          <p:nvGrpSpPr>
            <p:cNvPr id="1561" name="Google Shape;1561;p21"/>
            <p:cNvGrpSpPr/>
            <p:nvPr/>
          </p:nvGrpSpPr>
          <p:grpSpPr>
            <a:xfrm>
              <a:off x="2635661" y="3129000"/>
              <a:ext cx="3814539" cy="1434617"/>
              <a:chOff x="970519" y="3147757"/>
              <a:chExt cx="3778642" cy="1421117"/>
            </a:xfrm>
          </p:grpSpPr>
          <p:sp>
            <p:nvSpPr>
              <p:cNvPr id="1562" name="Google Shape;1562;p21"/>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21"/>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21"/>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21"/>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21"/>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21"/>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21"/>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21"/>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21"/>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21"/>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21"/>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21"/>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4" name="Google Shape;1574;p21"/>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21"/>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76" name="Google Shape;1576;p21"/>
          <p:cNvGrpSpPr/>
          <p:nvPr/>
        </p:nvGrpSpPr>
        <p:grpSpPr>
          <a:xfrm>
            <a:off x="1007987" y="617550"/>
            <a:ext cx="3263430" cy="2516710"/>
            <a:chOff x="1007987" y="617550"/>
            <a:chExt cx="3263430" cy="2516710"/>
          </a:xfrm>
        </p:grpSpPr>
        <p:pic>
          <p:nvPicPr>
            <p:cNvPr id="1577" name="Google Shape;1577;p21"/>
            <p:cNvPicPr preferRelativeResize="0"/>
            <p:nvPr/>
          </p:nvPicPr>
          <p:blipFill rotWithShape="1">
            <a:blip r:embed="rId3">
              <a:alphaModFix/>
            </a:blip>
            <a:srcRect r="2143"/>
            <a:stretch/>
          </p:blipFill>
          <p:spPr>
            <a:xfrm>
              <a:off x="1122113" y="738650"/>
              <a:ext cx="3035174" cy="1744675"/>
            </a:xfrm>
            <a:prstGeom prst="rect">
              <a:avLst/>
            </a:prstGeom>
            <a:noFill/>
            <a:ln>
              <a:noFill/>
            </a:ln>
          </p:spPr>
        </p:pic>
        <p:grpSp>
          <p:nvGrpSpPr>
            <p:cNvPr id="1578" name="Google Shape;1578;p21"/>
            <p:cNvGrpSpPr/>
            <p:nvPr/>
          </p:nvGrpSpPr>
          <p:grpSpPr>
            <a:xfrm>
              <a:off x="1007987" y="617550"/>
              <a:ext cx="3263430" cy="2516710"/>
              <a:chOff x="1007987" y="617550"/>
              <a:chExt cx="3263430" cy="2516710"/>
            </a:xfrm>
          </p:grpSpPr>
          <p:grpSp>
            <p:nvGrpSpPr>
              <p:cNvPr id="1579" name="Google Shape;1579;p21"/>
              <p:cNvGrpSpPr/>
              <p:nvPr/>
            </p:nvGrpSpPr>
            <p:grpSpPr>
              <a:xfrm>
                <a:off x="1007987" y="617550"/>
                <a:ext cx="3263430" cy="2516710"/>
                <a:chOff x="1308425" y="1503100"/>
                <a:chExt cx="3263430" cy="2516710"/>
              </a:xfrm>
            </p:grpSpPr>
            <p:sp>
              <p:nvSpPr>
                <p:cNvPr id="1580" name="Google Shape;1580;p21"/>
                <p:cNvSpPr/>
                <p:nvPr/>
              </p:nvSpPr>
              <p:spPr>
                <a:xfrm>
                  <a:off x="1308425" y="3450623"/>
                  <a:ext cx="3263430" cy="284526"/>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21"/>
                <p:cNvSpPr/>
                <p:nvPr/>
              </p:nvSpPr>
              <p:spPr>
                <a:xfrm>
                  <a:off x="1308425" y="1503100"/>
                  <a:ext cx="3263430" cy="2008670"/>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21"/>
                <p:cNvSpPr/>
                <p:nvPr/>
              </p:nvSpPr>
              <p:spPr>
                <a:xfrm>
                  <a:off x="2349395" y="3655602"/>
                  <a:ext cx="1181485" cy="364208"/>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3" name="Google Shape;1583;p21"/>
              <p:cNvSpPr/>
              <p:nvPr/>
            </p:nvSpPr>
            <p:spPr>
              <a:xfrm>
                <a:off x="2558400" y="2622450"/>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584" name="Google Shape;1584;p21"/>
          <p:cNvPicPr preferRelativeResize="0"/>
          <p:nvPr/>
        </p:nvPicPr>
        <p:blipFill>
          <a:blip r:embed="rId4">
            <a:alphaModFix/>
          </a:blip>
          <a:stretch>
            <a:fillRect/>
          </a:stretch>
        </p:blipFill>
        <p:spPr>
          <a:xfrm>
            <a:off x="1142300" y="731825"/>
            <a:ext cx="2994826" cy="1746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10"/>
          <p:cNvSpPr txBox="1">
            <a:spLocks noGrp="1"/>
          </p:cNvSpPr>
          <p:nvPr>
            <p:ph type="title"/>
          </p:nvPr>
        </p:nvSpPr>
        <p:spPr>
          <a:xfrm>
            <a:off x="4891161" y="1391850"/>
            <a:ext cx="3509100" cy="1080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500">
                <a:solidFill>
                  <a:srgbClr val="000000"/>
                </a:solidFill>
              </a:rPr>
              <a:t>Since 2011 he has been a trustee of the Celso Emilio Ferreiro Foundation. </a:t>
            </a:r>
            <a:endParaRPr sz="6400"/>
          </a:p>
        </p:txBody>
      </p:sp>
      <p:pic>
        <p:nvPicPr>
          <p:cNvPr id="1590" name="Google Shape;1590;p10"/>
          <p:cNvPicPr preferRelativeResize="0"/>
          <p:nvPr/>
        </p:nvPicPr>
        <p:blipFill>
          <a:blip r:embed="rId3">
            <a:alphaModFix/>
          </a:blip>
          <a:stretch>
            <a:fillRect/>
          </a:stretch>
        </p:blipFill>
        <p:spPr>
          <a:xfrm>
            <a:off x="1146525" y="534500"/>
            <a:ext cx="1849800" cy="1354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14"/>
          <p:cNvSpPr txBox="1">
            <a:spLocks noGrp="1"/>
          </p:cNvSpPr>
          <p:nvPr>
            <p:ph type="body" idx="3"/>
          </p:nvPr>
        </p:nvSpPr>
        <p:spPr>
          <a:xfrm>
            <a:off x="940975" y="1896045"/>
            <a:ext cx="2031900" cy="1548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100">
                <a:solidFill>
                  <a:srgbClr val="000000"/>
                </a:solidFill>
              </a:rPr>
              <a:t>Conversas con Celso Emilio Ferreiro is the result of almost three years of work which, he explains, stems from a book of similar characteristics that he published 15 years ago about Álvaro Cunqueiro.</a:t>
            </a:r>
            <a:endParaRPr/>
          </a:p>
        </p:txBody>
      </p:sp>
      <p:sp>
        <p:nvSpPr>
          <p:cNvPr id="1596" name="Google Shape;1596;p14"/>
          <p:cNvSpPr txBox="1">
            <a:spLocks noGrp="1"/>
          </p:cNvSpPr>
          <p:nvPr>
            <p:ph type="body" idx="5"/>
          </p:nvPr>
        </p:nvSpPr>
        <p:spPr>
          <a:xfrm>
            <a:off x="6298575" y="1511918"/>
            <a:ext cx="2031900" cy="2073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100">
                <a:solidFill>
                  <a:srgbClr val="000000"/>
                </a:solidFill>
              </a:rPr>
              <a:t>To give it shape, Ramón Nicolás compiled the interviews that the written media conducted with Celso Emilio Ferreiro throughout his life and ordered his answers based on thematic criteria (biographical questions, his work, literature in general, Galicia, Galician, politics...). </a:t>
            </a:r>
            <a:endParaRPr/>
          </a:p>
        </p:txBody>
      </p:sp>
      <p:pic>
        <p:nvPicPr>
          <p:cNvPr id="1597" name="Google Shape;1597;p14"/>
          <p:cNvPicPr preferRelativeResize="0"/>
          <p:nvPr/>
        </p:nvPicPr>
        <p:blipFill>
          <a:blip r:embed="rId3">
            <a:alphaModFix/>
          </a:blip>
          <a:stretch>
            <a:fillRect/>
          </a:stretch>
        </p:blipFill>
        <p:spPr>
          <a:xfrm>
            <a:off x="3993900" y="321855"/>
            <a:ext cx="1283650" cy="2028151"/>
          </a:xfrm>
          <a:prstGeom prst="rect">
            <a:avLst/>
          </a:prstGeom>
          <a:noFill/>
          <a:ln>
            <a:noFill/>
          </a:ln>
        </p:spPr>
      </p:pic>
    </p:spTree>
  </p:cSld>
  <p:clrMapOvr>
    <a:masterClrMapping/>
  </p:clrMapOvr>
</p:sld>
</file>

<file path=ppt/theme/theme1.xml><?xml version="1.0" encoding="utf-8"?>
<a:theme xmlns:a="http://schemas.openxmlformats.org/drawingml/2006/main" name="French Literature by Slidesgo">
  <a:themeElements>
    <a:clrScheme name="Simple Light">
      <a:dk1>
        <a:srgbClr val="1E2E58"/>
      </a:dk1>
      <a:lt1>
        <a:srgbClr val="FFF5F1"/>
      </a:lt1>
      <a:dk2>
        <a:srgbClr val="1E2E58"/>
      </a:dk2>
      <a:lt2>
        <a:srgbClr val="FCEAE7"/>
      </a:lt2>
      <a:accent1>
        <a:srgbClr val="AFC7E7"/>
      </a:accent1>
      <a:accent2>
        <a:srgbClr val="6880BE"/>
      </a:accent2>
      <a:accent3>
        <a:srgbClr val="24386F"/>
      </a:accent3>
      <a:accent4>
        <a:srgbClr val="EB9A9E"/>
      </a:accent4>
      <a:accent5>
        <a:srgbClr val="A44358"/>
      </a:accent5>
      <a:accent6>
        <a:srgbClr val="AFC7E7"/>
      </a:accent6>
      <a:hlink>
        <a:srgbClr val="1E2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Presentación en pantalla (16:9)</PresentationFormat>
  <Paragraphs>28</Paragraphs>
  <Slides>12</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Lato</vt:lpstr>
      <vt:lpstr>Playfair Display</vt:lpstr>
      <vt:lpstr>Roboto</vt:lpstr>
      <vt:lpstr>Lato Black</vt:lpstr>
      <vt:lpstr>Montserrat</vt:lpstr>
      <vt:lpstr>French Literature by Slidesgo</vt:lpstr>
      <vt:lpstr>Ramón  Nicolas</vt:lpstr>
      <vt:lpstr>Ramón Nicolas</vt:lpstr>
      <vt:lpstr>01</vt:lpstr>
      <vt:lpstr>Diapositiva 4</vt:lpstr>
      <vt:lpstr>Ramón</vt:lpstr>
      <vt:lpstr>Ramón</vt:lpstr>
      <vt:lpstr>Achievements</vt:lpstr>
      <vt:lpstr>Since 2011 he has been a trustee of the Celso Emilio Ferreiro Foundation. </vt:lpstr>
      <vt:lpstr>Diapositiva 9</vt:lpstr>
      <vt:lpstr>The book can be understood as a biography or as a book about what Celso Emilio Ferreiro thought about different aspects, explains the author.  </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Ramón  Nicolas</dc:title>
  <cp:lastModifiedBy>www.intercambiosvirtuales.org</cp:lastModifiedBy>
  <cp:revision>1</cp:revision>
  <dcterms:modified xsi:type="dcterms:W3CDTF">2021-03-23T09:17:42Z</dcterms:modified>
</cp:coreProperties>
</file>