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DC3"/>
    <a:srgbClr val="6D0981"/>
    <a:srgbClr val="EE3ABB"/>
    <a:srgbClr val="7A2E68"/>
    <a:srgbClr val="983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41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16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22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52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69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2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70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7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5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39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38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51FE-E7EE-49FE-BE70-23A6D09D6175}" type="datetimeFigureOut">
              <a:rPr lang="es-ES" smtClean="0"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6F47-339D-49C7-B92A-E87C2F73C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45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4431" cy="4386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1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188640"/>
            <a:ext cx="72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PIÑEIRÍCOLA</a:t>
            </a:r>
            <a:endParaRPr lang="es-E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" b="98039" l="3129" r="98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928">
            <a:off x="116799" y="1679746"/>
            <a:ext cx="3816425" cy="423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37" l="4716" r="95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784">
            <a:off x="4751482" y="1147575"/>
            <a:ext cx="3944919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18184" y="5661248"/>
            <a:ext cx="5021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BAM-BAM</a:t>
            </a:r>
            <a:endParaRPr lang="es-E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97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15" l="1902" r="99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3131" cy="523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5616" y="188640"/>
            <a:ext cx="72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PEDRO-PABLO</a:t>
            </a:r>
            <a:endParaRPr lang="es-E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611560" y="3501008"/>
            <a:ext cx="864096" cy="7920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7884368" y="3477224"/>
            <a:ext cx="864096" cy="7920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riángulo isósceles"/>
          <p:cNvSpPr/>
          <p:nvPr/>
        </p:nvSpPr>
        <p:spPr>
          <a:xfrm>
            <a:off x="611560" y="4653136"/>
            <a:ext cx="648072" cy="57606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riángulo isósceles"/>
          <p:cNvSpPr/>
          <p:nvPr/>
        </p:nvSpPr>
        <p:spPr>
          <a:xfrm>
            <a:off x="7992380" y="4653136"/>
            <a:ext cx="648072" cy="57606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onector fuera de página"/>
          <p:cNvSpPr/>
          <p:nvPr/>
        </p:nvSpPr>
        <p:spPr>
          <a:xfrm>
            <a:off x="719572" y="1916832"/>
            <a:ext cx="432048" cy="129614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onector fuera de página"/>
          <p:cNvSpPr/>
          <p:nvPr/>
        </p:nvSpPr>
        <p:spPr>
          <a:xfrm>
            <a:off x="8424428" y="1849372"/>
            <a:ext cx="432048" cy="1296144"/>
          </a:xfrm>
          <a:prstGeom prst="flowChartOffpage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09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4" b="89937" l="6088" r="95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218358" cy="459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12836" y="836712"/>
            <a:ext cx="48245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VILMA</a:t>
            </a:r>
          </a:p>
          <a:p>
            <a:pPr algn="ctr"/>
            <a:r>
              <a:rPr lang="es-ES_tradnl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</a:p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BETTY</a:t>
            </a:r>
            <a:endParaRPr lang="es-E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5364088" y="5085184"/>
            <a:ext cx="1008112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7164288" y="5085184"/>
            <a:ext cx="1008112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82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535667">
            <a:off x="4355976" y="2286431"/>
            <a:ext cx="46085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PEBBLES</a:t>
            </a:r>
            <a:endParaRPr lang="es-E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1" b="96836" l="3618" r="96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8804"/>
            <a:ext cx="47180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851920" y="4797152"/>
            <a:ext cx="1097359" cy="1027525"/>
          </a:xfrm>
          <a:prstGeom prst="ellipse">
            <a:avLst/>
          </a:prstGeom>
          <a:solidFill>
            <a:srgbClr val="A50D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4322812" y="788804"/>
            <a:ext cx="934790" cy="912004"/>
          </a:xfrm>
          <a:prstGeom prst="ellipse">
            <a:avLst/>
          </a:prstGeom>
          <a:solidFill>
            <a:srgbClr val="EE3A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6012160" y="788804"/>
            <a:ext cx="1008112" cy="9120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57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780889" cy="476054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15616" y="188640"/>
            <a:ext cx="72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PIÑEIRÍCOLA</a:t>
            </a:r>
            <a:endParaRPr lang="es-E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5336475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2018</a:t>
            </a:r>
            <a:endParaRPr lang="es-E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3809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</Words>
  <Application>Microsoft Office PowerPoint</Application>
  <PresentationFormat>Presentación en pantalla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</dc:creator>
  <cp:lastModifiedBy>aula</cp:lastModifiedBy>
  <cp:revision>8</cp:revision>
  <dcterms:created xsi:type="dcterms:W3CDTF">2018-01-16T08:50:18Z</dcterms:created>
  <dcterms:modified xsi:type="dcterms:W3CDTF">2018-01-16T12:24:32Z</dcterms:modified>
</cp:coreProperties>
</file>