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gl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D16C-97B5-4687-99C1-422399647B01}" type="datetimeFigureOut">
              <a:rPr lang="gl-ES" smtClean="0"/>
              <a:t>08/06/2017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CF80-43A9-47C8-AA2A-9669A12F6040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310798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D16C-97B5-4687-99C1-422399647B01}" type="datetimeFigureOut">
              <a:rPr lang="gl-ES" smtClean="0"/>
              <a:t>08/06/2017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CF80-43A9-47C8-AA2A-9669A12F6040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74096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D16C-97B5-4687-99C1-422399647B01}" type="datetimeFigureOut">
              <a:rPr lang="gl-ES" smtClean="0"/>
              <a:t>08/06/2017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CF80-43A9-47C8-AA2A-9669A12F6040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59847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D16C-97B5-4687-99C1-422399647B01}" type="datetimeFigureOut">
              <a:rPr lang="gl-ES" smtClean="0"/>
              <a:t>08/06/2017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CF80-43A9-47C8-AA2A-9669A12F6040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543743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D16C-97B5-4687-99C1-422399647B01}" type="datetimeFigureOut">
              <a:rPr lang="gl-ES" smtClean="0"/>
              <a:t>08/06/2017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CF80-43A9-47C8-AA2A-9669A12F6040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127722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D16C-97B5-4687-99C1-422399647B01}" type="datetimeFigureOut">
              <a:rPr lang="gl-ES" smtClean="0"/>
              <a:t>08/06/2017</a:t>
            </a:fld>
            <a:endParaRPr lang="gl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CF80-43A9-47C8-AA2A-9669A12F6040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811625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D16C-97B5-4687-99C1-422399647B01}" type="datetimeFigureOut">
              <a:rPr lang="gl-ES" smtClean="0"/>
              <a:t>08/06/2017</a:t>
            </a:fld>
            <a:endParaRPr lang="gl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CF80-43A9-47C8-AA2A-9669A12F6040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708305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D16C-97B5-4687-99C1-422399647B01}" type="datetimeFigureOut">
              <a:rPr lang="gl-ES" smtClean="0"/>
              <a:t>08/06/2017</a:t>
            </a:fld>
            <a:endParaRPr lang="gl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CF80-43A9-47C8-AA2A-9669A12F6040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031033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D16C-97B5-4687-99C1-422399647B01}" type="datetimeFigureOut">
              <a:rPr lang="gl-ES" smtClean="0"/>
              <a:t>08/06/2017</a:t>
            </a:fld>
            <a:endParaRPr lang="gl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CF80-43A9-47C8-AA2A-9669A12F6040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826800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D16C-97B5-4687-99C1-422399647B01}" type="datetimeFigureOut">
              <a:rPr lang="gl-ES" smtClean="0"/>
              <a:t>08/06/2017</a:t>
            </a:fld>
            <a:endParaRPr lang="gl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CF80-43A9-47C8-AA2A-9669A12F6040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829777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gl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8D16C-97B5-4687-99C1-422399647B01}" type="datetimeFigureOut">
              <a:rPr lang="gl-ES" smtClean="0"/>
              <a:t>08/06/2017</a:t>
            </a:fld>
            <a:endParaRPr lang="gl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CF80-43A9-47C8-AA2A-9669A12F6040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122618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8D16C-97B5-4687-99C1-422399647B01}" type="datetimeFigureOut">
              <a:rPr lang="gl-ES" smtClean="0"/>
              <a:t>08/06/2017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DCF80-43A9-47C8-AA2A-9669A12F6040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4214813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gl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5328591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r>
              <a:rPr lang="gl-ES" dirty="0" smtClean="0">
                <a:solidFill>
                  <a:srgbClr val="FF0000"/>
                </a:solidFill>
                <a:latin typeface="Adobe Ming Std L" pitchFamily="18" charset="-128"/>
                <a:ea typeface="Adobe Ming Std L" pitchFamily="18" charset="-128"/>
              </a:rPr>
              <a:t>OS NOSOS </a:t>
            </a:r>
            <a:br>
              <a:rPr lang="gl-ES" dirty="0" smtClean="0">
                <a:solidFill>
                  <a:srgbClr val="FF0000"/>
                </a:solidFill>
                <a:latin typeface="Adobe Ming Std L" pitchFamily="18" charset="-128"/>
                <a:ea typeface="Adobe Ming Std L" pitchFamily="18" charset="-128"/>
              </a:rPr>
            </a:br>
            <a:r>
              <a:rPr lang="gl-ES" dirty="0" smtClean="0">
                <a:solidFill>
                  <a:srgbClr val="FF0000"/>
                </a:solidFill>
                <a:latin typeface="Adobe Ming Std L" pitchFamily="18" charset="-128"/>
                <a:ea typeface="Adobe Ming Std L" pitchFamily="18" charset="-128"/>
              </a:rPr>
              <a:t>PEQUENOS </a:t>
            </a:r>
            <a:br>
              <a:rPr lang="gl-ES" dirty="0" smtClean="0">
                <a:solidFill>
                  <a:srgbClr val="FF0000"/>
                </a:solidFill>
                <a:latin typeface="Adobe Ming Std L" pitchFamily="18" charset="-128"/>
                <a:ea typeface="Adobe Ming Std L" pitchFamily="18" charset="-128"/>
              </a:rPr>
            </a:br>
            <a:r>
              <a:rPr lang="gl-ES" dirty="0" smtClean="0">
                <a:solidFill>
                  <a:srgbClr val="FF0000"/>
                </a:solidFill>
                <a:latin typeface="Adobe Ming Std L" pitchFamily="18" charset="-128"/>
                <a:ea typeface="Adobe Ming Std L" pitchFamily="18" charset="-128"/>
              </a:rPr>
              <a:t>ARTISTAS</a:t>
            </a:r>
            <a:endParaRPr lang="gl-ES" dirty="0">
              <a:solidFill>
                <a:srgbClr val="FF0000"/>
              </a:solidFill>
              <a:latin typeface="Adobe Ming Std L" pitchFamily="18" charset="-128"/>
              <a:ea typeface="Adobe Ming Std L" pitchFamily="18" charset="-128"/>
            </a:endParaRPr>
          </a:p>
        </p:txBody>
      </p:sp>
      <p:pic>
        <p:nvPicPr>
          <p:cNvPr id="1029" name="Picture 5" descr="http://www.malvorlagenkostenlos.com/images/joomgallery/originals/berufe_malvorlagen_6/maler_malvorlage_fuer_kinder_gratis_20120519_1815523847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6"/>
          <a:stretch/>
        </p:blipFill>
        <p:spPr bwMode="auto">
          <a:xfrm>
            <a:off x="6660232" y="3356992"/>
            <a:ext cx="22195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816" l="133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505056" cy="6088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525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2" t="8041" r="20871" b="5030"/>
          <a:stretch/>
        </p:blipFill>
        <p:spPr>
          <a:xfrm rot="20195979">
            <a:off x="539552" y="816210"/>
            <a:ext cx="3519178" cy="2912790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0" t="5893" r="20225"/>
          <a:stretch/>
        </p:blipFill>
        <p:spPr>
          <a:xfrm>
            <a:off x="2786482" y="3573016"/>
            <a:ext cx="3061386" cy="2838831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8" r="15519" b="2916"/>
          <a:stretch/>
        </p:blipFill>
        <p:spPr>
          <a:xfrm rot="2337773">
            <a:off x="4860032" y="922415"/>
            <a:ext cx="3052936" cy="280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26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4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6048672"/>
          </a:xfrm>
          <a:gradFill flip="none"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/>
          </a:bodyPr>
          <a:lstStyle/>
          <a:p>
            <a:r>
              <a:rPr lang="gl-ES" dirty="0" smtClean="0">
                <a:latin typeface="Adobe Arabic" pitchFamily="18" charset="-78"/>
                <a:cs typeface="Adobe Arabic" pitchFamily="18" charset="-78"/>
              </a:rPr>
              <a:t>ATA  AQUÍ  OS  NOSOS</a:t>
            </a:r>
            <a:br>
              <a:rPr lang="gl-ES" dirty="0" smtClean="0">
                <a:latin typeface="Adobe Arabic" pitchFamily="18" charset="-78"/>
                <a:cs typeface="Adobe Arabic" pitchFamily="18" charset="-78"/>
              </a:rPr>
            </a:br>
            <a:r>
              <a:rPr lang="gl-ES" dirty="0" smtClean="0">
                <a:latin typeface="Adobe Arabic" pitchFamily="18" charset="-78"/>
                <a:cs typeface="Adobe Arabic" pitchFamily="18" charset="-78"/>
              </a:rPr>
              <a:t>PRIMEIROS PASOS</a:t>
            </a:r>
            <a:br>
              <a:rPr lang="gl-ES" dirty="0" smtClean="0">
                <a:latin typeface="Adobe Arabic" pitchFamily="18" charset="-78"/>
                <a:cs typeface="Adobe Arabic" pitchFamily="18" charset="-78"/>
              </a:rPr>
            </a:br>
            <a:r>
              <a:rPr lang="gl-ES" dirty="0" smtClean="0">
                <a:latin typeface="Adobe Arabic" pitchFamily="18" charset="-78"/>
                <a:cs typeface="Adobe Arabic" pitchFamily="18" charset="-78"/>
              </a:rPr>
              <a:t>NAS ARTES.</a:t>
            </a:r>
            <a:r>
              <a:rPr lang="gl-ES" dirty="0" smtClean="0"/>
              <a:t/>
            </a:r>
            <a:br>
              <a:rPr lang="gl-ES" dirty="0" smtClean="0"/>
            </a:br>
            <a:r>
              <a:rPr lang="gl-ES" dirty="0" smtClean="0"/>
              <a:t/>
            </a:r>
            <a:br>
              <a:rPr lang="gl-ES" dirty="0" smtClean="0"/>
            </a:br>
            <a:r>
              <a:rPr lang="gl-ES" dirty="0" smtClean="0">
                <a:latin typeface="Comic Sans MS" pitchFamily="66" charset="0"/>
              </a:rPr>
              <a:t>MOITAS GRACIAS</a:t>
            </a:r>
            <a:r>
              <a:rPr lang="gl-ES" dirty="0" smtClean="0"/>
              <a:t/>
            </a:r>
            <a:br>
              <a:rPr lang="gl-ES" dirty="0" smtClean="0"/>
            </a:br>
            <a:r>
              <a:rPr lang="gl-ES" dirty="0" smtClean="0"/>
              <a:t/>
            </a:r>
            <a:br>
              <a:rPr lang="gl-ES" dirty="0" smtClean="0"/>
            </a:br>
            <a:r>
              <a:rPr lang="gl-ES" sz="3600" dirty="0" smtClean="0">
                <a:latin typeface="Cordia New" pitchFamily="34" charset="-34"/>
                <a:cs typeface="Cordia New" pitchFamily="34" charset="-34"/>
              </a:rPr>
              <a:t>ESPERAMOS QUE VOS GUSTASE</a:t>
            </a:r>
            <a:endParaRPr lang="gl-ES" sz="3600" dirty="0">
              <a:latin typeface="Cordia New" pitchFamily="34" charset="-34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3421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656184"/>
          </a:xfrm>
        </p:spPr>
        <p:txBody>
          <a:bodyPr>
            <a:normAutofit/>
          </a:bodyPr>
          <a:lstStyle/>
          <a:p>
            <a:r>
              <a:rPr lang="gl-ES" sz="1600" dirty="0" smtClean="0"/>
              <a:t>En colaboración cos outros nenos e nenas de educación infantil e inspirados na obra que leva por título:</a:t>
            </a:r>
            <a:br>
              <a:rPr lang="gl-ES" sz="1600" dirty="0" smtClean="0"/>
            </a:br>
            <a:r>
              <a:rPr lang="gl-ES" sz="1600" dirty="0" err="1" smtClean="0"/>
              <a:t>«El</a:t>
            </a:r>
            <a:r>
              <a:rPr lang="gl-ES" sz="1600" dirty="0" smtClean="0"/>
              <a:t> </a:t>
            </a:r>
            <a:r>
              <a:rPr lang="gl-ES" sz="1600" dirty="0" err="1" smtClean="0"/>
              <a:t>arbol</a:t>
            </a:r>
            <a:r>
              <a:rPr lang="gl-ES" sz="1600" dirty="0" smtClean="0"/>
              <a:t> de la vida de </a:t>
            </a:r>
            <a:r>
              <a:rPr lang="gl-ES" sz="1600" dirty="0" err="1" smtClean="0"/>
              <a:t>Klim»</a:t>
            </a:r>
            <a:endParaRPr lang="gl-ES" sz="16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78317"/>
            <a:ext cx="6995283" cy="5065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5803">
            <a:off x="0" y="4509120"/>
            <a:ext cx="2389187" cy="316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161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-33887"/>
            <a:ext cx="8229600" cy="1143000"/>
          </a:xfrm>
        </p:spPr>
        <p:txBody>
          <a:bodyPr>
            <a:normAutofit/>
          </a:bodyPr>
          <a:lstStyle/>
          <a:p>
            <a:r>
              <a:rPr lang="gl-ES" sz="2000" dirty="0" smtClean="0"/>
              <a:t>Tamén fixemos as nosas propias interpretacións</a:t>
            </a:r>
            <a:endParaRPr lang="gl-ES" sz="2000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4" t="11144" r="3732" b="6667"/>
          <a:stretch/>
        </p:blipFill>
        <p:spPr>
          <a:xfrm>
            <a:off x="464024" y="764275"/>
            <a:ext cx="8338782" cy="563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49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sz="2000" dirty="0" smtClean="0"/>
              <a:t>Entre todos os nen@s da clase e coa axuda das mestras inspirados en </a:t>
            </a:r>
            <a:r>
              <a:rPr lang="gl-ES" sz="2000" cap="all" dirty="0" err="1" smtClean="0"/>
              <a:t>Kandinsky</a:t>
            </a:r>
            <a:r>
              <a:rPr lang="gl-ES" sz="2000" dirty="0" smtClean="0"/>
              <a:t> fixemos:</a:t>
            </a:r>
            <a:endParaRPr lang="gl-ES" sz="20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285" y="1374387"/>
            <a:ext cx="4305518" cy="54550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645024"/>
            <a:ext cx="1704975" cy="24669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06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sz="2000" dirty="0" smtClean="0"/>
              <a:t>As interpretacións persoais foron:</a:t>
            </a:r>
            <a:endParaRPr lang="gl-ES" sz="20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39" y="1556792"/>
            <a:ext cx="8519595" cy="4558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39290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sz="2000" dirty="0" smtClean="0"/>
              <a:t>Outra das obras que reproducimos en grupo está inspirada en MONET</a:t>
            </a:r>
            <a:endParaRPr lang="gl-ES" sz="20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85" y="1196752"/>
            <a:ext cx="4248473" cy="5387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140968"/>
            <a:ext cx="2095500" cy="27908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027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8533" y="-99392"/>
            <a:ext cx="8229600" cy="1143000"/>
          </a:xfrm>
        </p:spPr>
        <p:txBody>
          <a:bodyPr>
            <a:normAutofit/>
          </a:bodyPr>
          <a:lstStyle/>
          <a:p>
            <a:r>
              <a:rPr lang="gl-ES" sz="2400" dirty="0" smtClean="0"/>
              <a:t>Coas nosas obras e as dos compañeiros puidemos facer esta entrada tan pictórica:</a:t>
            </a:r>
            <a:endParaRPr lang="gl-ES" sz="24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1" t="9589" r="21045"/>
          <a:stretch/>
        </p:blipFill>
        <p:spPr>
          <a:xfrm>
            <a:off x="1259633" y="1139354"/>
            <a:ext cx="6408712" cy="53036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718" y="2446273"/>
            <a:ext cx="1877683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87683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700808"/>
            <a:ext cx="2746648" cy="2952328"/>
          </a:xfrm>
        </p:spPr>
        <p:txBody>
          <a:bodyPr>
            <a:normAutofit/>
          </a:bodyPr>
          <a:lstStyle/>
          <a:p>
            <a:r>
              <a:rPr lang="gl-ES" sz="2400" dirty="0" smtClean="0"/>
              <a:t>E na entrada do cole sen pintura nin pincel o noso </a:t>
            </a:r>
            <a:r>
              <a:rPr lang="gl-ES" sz="3200" dirty="0" smtClean="0">
                <a:solidFill>
                  <a:srgbClr val="FF0000"/>
                </a:solidFill>
              </a:rPr>
              <a:t>XACARANDÁ</a:t>
            </a:r>
            <a:r>
              <a:rPr lang="gl-ES" sz="2400" dirty="0" smtClean="0"/>
              <a:t> que luce así de fermoso.</a:t>
            </a:r>
            <a:endParaRPr lang="gl-ES" sz="24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72"/>
          <a:stretch/>
        </p:blipFill>
        <p:spPr>
          <a:xfrm rot="5400000">
            <a:off x="2737346" y="857250"/>
            <a:ext cx="6796585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9550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gl-ES" sz="3100" dirty="0" smtClean="0"/>
              <a:t>Aínda que nos gusta moito a pintura non paramos </a:t>
            </a:r>
            <a:r>
              <a:rPr lang="gl-ES" sz="3100" dirty="0" err="1" smtClean="0"/>
              <a:t>ahí</a:t>
            </a:r>
            <a:r>
              <a:rPr lang="gl-ES" sz="3100" dirty="0" smtClean="0"/>
              <a:t>, o seguinte paso foi poñer as mans no barro inspirados en: </a:t>
            </a:r>
            <a:r>
              <a:rPr lang="gl-ES" dirty="0" err="1" smtClean="0"/>
              <a:t>Carmen</a:t>
            </a:r>
            <a:r>
              <a:rPr lang="gl-ES" dirty="0" smtClean="0"/>
              <a:t> </a:t>
            </a:r>
            <a:r>
              <a:rPr lang="gl-ES" dirty="0" err="1" smtClean="0"/>
              <a:t>Romero</a:t>
            </a:r>
            <a:r>
              <a:rPr lang="gl-ES" dirty="0" smtClean="0"/>
              <a:t> Díaz</a:t>
            </a:r>
            <a:endParaRPr lang="gl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88840"/>
            <a:ext cx="1724769" cy="22996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7" t="10137" r="27538" b="16513"/>
          <a:stretch/>
        </p:blipFill>
        <p:spPr>
          <a:xfrm>
            <a:off x="467544" y="1779997"/>
            <a:ext cx="3351697" cy="3132014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5" t="13857" r="16562" b="11665"/>
          <a:stretch/>
        </p:blipFill>
        <p:spPr>
          <a:xfrm>
            <a:off x="3603217" y="4581128"/>
            <a:ext cx="3312368" cy="1837432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" t="22616" r="4922" b="26704"/>
          <a:stretch/>
        </p:blipFill>
        <p:spPr>
          <a:xfrm rot="16200000">
            <a:off x="5475822" y="3245258"/>
            <a:ext cx="4243952" cy="129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02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121</Words>
  <Application>Microsoft Office PowerPoint</Application>
  <PresentationFormat>Presentación en pantalla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OS NOSOS  PEQUENOS  ARTISTAS</vt:lpstr>
      <vt:lpstr>En colaboración cos outros nenos e nenas de educación infantil e inspirados na obra que leva por título: «El arbol de la vida de Klim»</vt:lpstr>
      <vt:lpstr>Tamén fixemos as nosas propias interpretacións</vt:lpstr>
      <vt:lpstr>Entre todos os nen@s da clase e coa axuda das mestras inspirados en Kandinsky fixemos:</vt:lpstr>
      <vt:lpstr>As interpretacións persoais foron:</vt:lpstr>
      <vt:lpstr>Outra das obras que reproducimos en grupo está inspirada en MONET</vt:lpstr>
      <vt:lpstr>Coas nosas obras e as dos compañeiros puidemos facer esta entrada tan pictórica:</vt:lpstr>
      <vt:lpstr>E na entrada do cole sen pintura nin pincel o noso XACARANDÁ que luce así de fermoso.</vt:lpstr>
      <vt:lpstr>Aínda que nos gusta moito a pintura non paramos ahí, o seguinte paso foi poñer as mans no barro inspirados en: Carmen Romero Díaz</vt:lpstr>
      <vt:lpstr>Presentación de PowerPoint</vt:lpstr>
      <vt:lpstr>ATA  AQUÍ  OS  NOSOS PRIMEIROS PASOS NAS ARTES.  MOITAS GRACIAS  ESPERAMOS QUE VOS GUSTASE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 NOSOS  PEQUENOS  ARTISTAS</dc:title>
  <dc:creator>Admin</dc:creator>
  <cp:lastModifiedBy>Admin</cp:lastModifiedBy>
  <cp:revision>8</cp:revision>
  <dcterms:created xsi:type="dcterms:W3CDTF">2017-05-28T19:54:31Z</dcterms:created>
  <dcterms:modified xsi:type="dcterms:W3CDTF">2017-06-08T22:15:38Z</dcterms:modified>
</cp:coreProperties>
</file>