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</p:sldIdLst>
  <p:sldSz cx="6858000" cy="9144000" type="screen4x3"/>
  <p:notesSz cx="6858000" cy="9144000"/>
  <p:defaultTextStyle>
    <a:defPPr>
      <a:defRPr lang="gl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2274" y="-10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gl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C9CAF-EBB7-489B-AE3E-1B1510D1C1CA}" type="datetimeFigureOut">
              <a:rPr lang="gl-ES" smtClean="0"/>
              <a:t>08/06/2017</a:t>
            </a:fld>
            <a:endParaRPr lang="gl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DF5E8-6388-456F-8E3E-377F769108DF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222587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C9CAF-EBB7-489B-AE3E-1B1510D1C1CA}" type="datetimeFigureOut">
              <a:rPr lang="gl-ES" smtClean="0"/>
              <a:t>08/06/2017</a:t>
            </a:fld>
            <a:endParaRPr lang="gl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DF5E8-6388-456F-8E3E-377F769108DF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857418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C9CAF-EBB7-489B-AE3E-1B1510D1C1CA}" type="datetimeFigureOut">
              <a:rPr lang="gl-ES" smtClean="0"/>
              <a:t>08/06/2017</a:t>
            </a:fld>
            <a:endParaRPr lang="gl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DF5E8-6388-456F-8E3E-377F769108DF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976020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C9CAF-EBB7-489B-AE3E-1B1510D1C1CA}" type="datetimeFigureOut">
              <a:rPr lang="gl-ES" smtClean="0"/>
              <a:t>08/06/2017</a:t>
            </a:fld>
            <a:endParaRPr lang="gl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DF5E8-6388-456F-8E3E-377F769108DF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767957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C9CAF-EBB7-489B-AE3E-1B1510D1C1CA}" type="datetimeFigureOut">
              <a:rPr lang="gl-ES" smtClean="0"/>
              <a:t>08/06/2017</a:t>
            </a:fld>
            <a:endParaRPr lang="gl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DF5E8-6388-456F-8E3E-377F769108DF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940884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C9CAF-EBB7-489B-AE3E-1B1510D1C1CA}" type="datetimeFigureOut">
              <a:rPr lang="gl-ES" smtClean="0"/>
              <a:t>08/06/2017</a:t>
            </a:fld>
            <a:endParaRPr lang="gl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DF5E8-6388-456F-8E3E-377F769108DF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983295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C9CAF-EBB7-489B-AE3E-1B1510D1C1CA}" type="datetimeFigureOut">
              <a:rPr lang="gl-ES" smtClean="0"/>
              <a:t>08/06/2017</a:t>
            </a:fld>
            <a:endParaRPr lang="gl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DF5E8-6388-456F-8E3E-377F769108DF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00202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C9CAF-EBB7-489B-AE3E-1B1510D1C1CA}" type="datetimeFigureOut">
              <a:rPr lang="gl-ES" smtClean="0"/>
              <a:t>08/06/2017</a:t>
            </a:fld>
            <a:endParaRPr lang="gl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DF5E8-6388-456F-8E3E-377F769108DF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901683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C9CAF-EBB7-489B-AE3E-1B1510D1C1CA}" type="datetimeFigureOut">
              <a:rPr lang="gl-ES" smtClean="0"/>
              <a:t>08/06/2017</a:t>
            </a:fld>
            <a:endParaRPr lang="gl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DF5E8-6388-456F-8E3E-377F769108DF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189743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C9CAF-EBB7-489B-AE3E-1B1510D1C1CA}" type="datetimeFigureOut">
              <a:rPr lang="gl-ES" smtClean="0"/>
              <a:t>08/06/2017</a:t>
            </a:fld>
            <a:endParaRPr lang="gl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DF5E8-6388-456F-8E3E-377F769108DF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720360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gl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C9CAF-EBB7-489B-AE3E-1B1510D1C1CA}" type="datetimeFigureOut">
              <a:rPr lang="gl-ES" smtClean="0"/>
              <a:t>08/06/2017</a:t>
            </a:fld>
            <a:endParaRPr lang="gl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DF5E8-6388-456F-8E3E-377F769108DF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197577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C9CAF-EBB7-489B-AE3E-1B1510D1C1CA}" type="datetimeFigureOut">
              <a:rPr lang="gl-ES" smtClean="0"/>
              <a:t>08/06/2017</a:t>
            </a:fld>
            <a:endParaRPr lang="gl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gl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DF5E8-6388-456F-8E3E-377F769108DF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732313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gl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9579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354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6" y="3779912"/>
            <a:ext cx="6858000" cy="4590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2 Rectángulo"/>
          <p:cNvSpPr/>
          <p:nvPr/>
        </p:nvSpPr>
        <p:spPr>
          <a:xfrm>
            <a:off x="1309330" y="539552"/>
            <a:ext cx="401404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AS NOSAS</a:t>
            </a:r>
          </a:p>
          <a:p>
            <a:pPr algn="ctr"/>
            <a:r>
              <a:rPr lang="es-E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TARTARUGAS</a:t>
            </a:r>
          </a:p>
          <a:p>
            <a:pPr algn="ctr"/>
            <a:r>
              <a:rPr lang="es-E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DO COLE</a:t>
            </a:r>
            <a:endParaRPr lang="es-E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9738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1324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5255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7951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6013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1437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6965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2672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864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5</Words>
  <Application>Microsoft Office PowerPoint</Application>
  <PresentationFormat>Presentación en pantalla (4:3)</PresentationFormat>
  <Paragraphs>3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2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Admin</cp:lastModifiedBy>
  <cp:revision>5</cp:revision>
  <dcterms:created xsi:type="dcterms:W3CDTF">2017-05-31T18:33:24Z</dcterms:created>
  <dcterms:modified xsi:type="dcterms:W3CDTF">2017-06-08T22:15:10Z</dcterms:modified>
</cp:coreProperties>
</file>