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DF99F1-17EF-403F-A985-030DA0DC7728}" type="datetimeFigureOut">
              <a:rPr lang="gl-ES" smtClean="0"/>
              <a:t>31/01/2018</a:t>
            </a:fld>
            <a:endParaRPr lang="gl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F0B078-E592-41FB-9477-850875F72D61}" type="slidenum">
              <a:rPr lang="gl-ES" smtClean="0"/>
              <a:t>‹Nº›</a:t>
            </a:fld>
            <a:endParaRPr lang="gl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gl-ES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MEDIACIÓN  ESCOLAR</a:t>
            </a:r>
            <a:endParaRPr lang="gl-ES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gl-E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gl-E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gl-ES" sz="4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CEIP Plurilingüe Nº 2.  TUI</a:t>
            </a:r>
          </a:p>
          <a:p>
            <a:pPr algn="ctr"/>
            <a:endParaRPr lang="gl-ES" sz="4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9144000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que consiste a mediación </a:t>
            </a:r>
            <a:br>
              <a:rPr lang="gl-E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gl-E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entre iguais?</a:t>
            </a:r>
            <a:endParaRPr lang="gl-E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 dirty="0" smtClean="0"/>
          </a:p>
          <a:p>
            <a:pPr algn="just"/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 un proceso de resolución pacífica de conflitos.</a:t>
            </a:r>
          </a:p>
          <a:p>
            <a:pPr marL="0" indent="0" algn="just">
              <a:buNone/>
            </a:pPr>
            <a:endParaRPr lang="gl-ES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Alumnas ou alumnos (de 3º, 4º, 5º e 6º) que tiveron/teñen un conflito son axudados por  compañeiros ou compañeiras de 6º curso para atopar unha solución que beneficie ás partes por igual, chegando a un acordo mediante </a:t>
            </a:r>
            <a:r>
              <a:rPr lang="gl-ES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diálogo.</a:t>
            </a:r>
            <a:endParaRPr lang="gl-ES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gl-ES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7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noso recuncho de mediación</a:t>
            </a:r>
            <a:endParaRPr lang="gl-E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95038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persoas mediadoras...</a:t>
            </a:r>
            <a:endParaRPr lang="gl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gl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Axudan a resolver o conflito, pregúntavos que pasou e anímanvos a buscar solucións, non as propoñen elas.</a:t>
            </a:r>
          </a:p>
          <a:p>
            <a:pPr marL="0" indent="0" algn="just">
              <a:buNone/>
            </a:pPr>
            <a:endParaRPr lang="gl-ES" sz="28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gl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Axudan, </a:t>
            </a:r>
            <a:r>
              <a:rPr lang="gl-ES" sz="2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gl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 si, a que a solución escollida beneficie ás dúas partes por igual.</a:t>
            </a:r>
          </a:p>
          <a:p>
            <a:pPr marL="0" indent="0" algn="just">
              <a:buNone/>
            </a:pPr>
            <a:endParaRPr lang="gl-ES" sz="28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gl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están a favor de ninguén.</a:t>
            </a:r>
          </a:p>
          <a:p>
            <a:pPr marL="0" indent="0">
              <a:buNone/>
            </a:pPr>
            <a:endParaRPr lang="gl-ES" sz="28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gl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 o que se fala é </a:t>
            </a:r>
            <a:r>
              <a:rPr lang="gl-E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confidencial</a:t>
            </a:r>
            <a:r>
              <a:rPr lang="gl-ES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gl-ES" sz="28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gl-ES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1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Normas da mediación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poder axudarvos tedes que cumprir unhas normas: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Respectar as quendas de palabra.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Dicir a verdade do que pasou.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Escoitar sen </a:t>
            </a:r>
            <a:r>
              <a:rPr lang="gl-ES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interrompir</a:t>
            </a:r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faltar ao respecto.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E, sobre todo....  </a:t>
            </a:r>
          </a:p>
          <a:p>
            <a:pPr marL="0" indent="0">
              <a:buNone/>
            </a:pPr>
            <a:r>
              <a:rPr lang="gl-E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gl-ES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Querer solucionar o problema.</a:t>
            </a:r>
            <a:endParaRPr lang="gl-ES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7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sz="36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Como teño que facer para solicitar mediación?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 dirty="0" smtClean="0"/>
          </a:p>
          <a:p>
            <a:r>
              <a:rPr lang="gl-ES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 moi sinxelo.</a:t>
            </a:r>
          </a:p>
          <a:p>
            <a:endParaRPr lang="gl-ES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gl-ES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Só tedes que dicirllo ao voso profesorado</a:t>
            </a:r>
            <a:r>
              <a:rPr lang="gl-ES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endParaRPr lang="gl-ES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gl-ES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Tamén pode suceder que calquera mestre de garda de recreo presencie unha situación de conflito e suxíravos esta de medida de resolución pacífica.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05336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noso equipo de mediación</a:t>
            </a:r>
            <a:endParaRPr lang="gl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87" y="1981041"/>
            <a:ext cx="5731625" cy="4297680"/>
          </a:xfrm>
        </p:spPr>
      </p:pic>
    </p:spTree>
    <p:extLst>
      <p:ext uri="{BB962C8B-B14F-4D97-AF65-F5344CB8AC3E}">
        <p14:creationId xmlns:p14="http://schemas.microsoft.com/office/powerpoint/2010/main" val="1652431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222</Words>
  <Application>Microsoft Office PowerPoint</Application>
  <PresentationFormat>Presentación en pantalla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MEDIACIÓN  ESCOLAR</vt:lpstr>
      <vt:lpstr>En que consiste a mediación  entre iguais?</vt:lpstr>
      <vt:lpstr>O noso recuncho de mediación</vt:lpstr>
      <vt:lpstr>As persoas mediadoras...</vt:lpstr>
      <vt:lpstr>Normas da mediación</vt:lpstr>
      <vt:lpstr>Como teño que facer para solicitar mediación?</vt:lpstr>
      <vt:lpstr>O noso equipo de mediación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MEDIACIÓN  ESCOLAR</dc:title>
  <dc:creator>Luffi</dc:creator>
  <cp:lastModifiedBy>Luffi</cp:lastModifiedBy>
  <cp:revision>7</cp:revision>
  <dcterms:created xsi:type="dcterms:W3CDTF">2018-01-31T08:37:46Z</dcterms:created>
  <dcterms:modified xsi:type="dcterms:W3CDTF">2018-01-31T09:41:28Z</dcterms:modified>
</cp:coreProperties>
</file>