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04F900-8863-4667-A231-C20784100329}" v="2192" dt="2021-02-17T20:25:54.0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811928-912E-4E87-896F-4A2AD004339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4620695-1651-405F-B716-C0467713008A}">
      <dgm:prSet/>
      <dgm:spPr/>
      <dgm:t>
        <a:bodyPr/>
        <a:lstStyle/>
        <a:p>
          <a:r>
            <a:rPr lang="es-ES"/>
            <a:t>1993. Batida de zorras.</a:t>
          </a:r>
          <a:endParaRPr lang="en-US"/>
        </a:p>
      </dgm:t>
    </dgm:pt>
    <dgm:pt modelId="{EEC559D2-4AC5-4E8A-89FD-17F0FB83C778}" type="parTrans" cxnId="{03451EE1-53C8-4921-AD74-CF2474595CF2}">
      <dgm:prSet/>
      <dgm:spPr/>
      <dgm:t>
        <a:bodyPr/>
        <a:lstStyle/>
        <a:p>
          <a:endParaRPr lang="en-US"/>
        </a:p>
      </dgm:t>
    </dgm:pt>
    <dgm:pt modelId="{6F55947D-3E7A-455A-A923-47078B900B82}" type="sibTrans" cxnId="{03451EE1-53C8-4921-AD74-CF2474595CF2}">
      <dgm:prSet/>
      <dgm:spPr/>
      <dgm:t>
        <a:bodyPr/>
        <a:lstStyle/>
        <a:p>
          <a:endParaRPr lang="en-US"/>
        </a:p>
      </dgm:t>
    </dgm:pt>
    <dgm:pt modelId="{B0CD519D-89EC-474D-9007-129FEEEA31A1}">
      <dgm:prSet/>
      <dgm:spPr/>
      <dgm:t>
        <a:bodyPr/>
        <a:lstStyle/>
        <a:p>
          <a:r>
            <a:rPr lang="es-ES"/>
            <a:t>1997. Memorias de un maestro de escuela.</a:t>
          </a:r>
          <a:endParaRPr lang="en-US"/>
        </a:p>
      </dgm:t>
    </dgm:pt>
    <dgm:pt modelId="{F66E61AC-FCB2-4FB8-94B2-BB4E8779CF09}" type="parTrans" cxnId="{A8A06D49-65AB-495E-B5CC-09656746321A}">
      <dgm:prSet/>
      <dgm:spPr/>
      <dgm:t>
        <a:bodyPr/>
        <a:lstStyle/>
        <a:p>
          <a:endParaRPr lang="en-US"/>
        </a:p>
      </dgm:t>
    </dgm:pt>
    <dgm:pt modelId="{7D806FFB-46AB-476E-9F34-D0CD0894738C}" type="sibTrans" cxnId="{A8A06D49-65AB-495E-B5CC-09656746321A}">
      <dgm:prSet/>
      <dgm:spPr/>
      <dgm:t>
        <a:bodyPr/>
        <a:lstStyle/>
        <a:p>
          <a:endParaRPr lang="en-US"/>
        </a:p>
      </dgm:t>
    </dgm:pt>
    <dgm:pt modelId="{CA5FD1A9-7E91-4E5E-83AD-BE3AF1381EC7}">
      <dgm:prSet/>
      <dgm:spPr/>
      <dgm:t>
        <a:bodyPr/>
        <a:lstStyle/>
        <a:p>
          <a:r>
            <a:rPr lang="es-ES"/>
            <a:t>1997. Aconteceu en Ningures.</a:t>
          </a:r>
          <a:endParaRPr lang="en-US"/>
        </a:p>
      </dgm:t>
    </dgm:pt>
    <dgm:pt modelId="{53D27CAA-6AF8-4DB8-AAF8-05E9E857F294}" type="parTrans" cxnId="{77CA57F6-6312-4B14-9FD6-4364EF95E8AB}">
      <dgm:prSet/>
      <dgm:spPr/>
      <dgm:t>
        <a:bodyPr/>
        <a:lstStyle/>
        <a:p>
          <a:endParaRPr lang="en-US"/>
        </a:p>
      </dgm:t>
    </dgm:pt>
    <dgm:pt modelId="{CCE99857-8EBA-4506-ABAB-9C05A38EA46C}" type="sibTrans" cxnId="{77CA57F6-6312-4B14-9FD6-4364EF95E8AB}">
      <dgm:prSet/>
      <dgm:spPr/>
      <dgm:t>
        <a:bodyPr/>
        <a:lstStyle/>
        <a:p>
          <a:endParaRPr lang="en-US"/>
        </a:p>
      </dgm:t>
    </dgm:pt>
    <dgm:pt modelId="{9A918E9A-F5EC-474B-995D-E0AED1D410BD}">
      <dgm:prSet/>
      <dgm:spPr/>
      <dgm:t>
        <a:bodyPr/>
        <a:lstStyle/>
        <a:p>
          <a:r>
            <a:rPr lang="es-ES"/>
            <a:t>2005. O Escachademos.</a:t>
          </a:r>
          <a:endParaRPr lang="en-US"/>
        </a:p>
      </dgm:t>
    </dgm:pt>
    <dgm:pt modelId="{3863CD9E-E30E-48AD-B93D-BB3531D9EB77}" type="parTrans" cxnId="{BE004E7B-E065-489F-AF77-F556951178C8}">
      <dgm:prSet/>
      <dgm:spPr/>
      <dgm:t>
        <a:bodyPr/>
        <a:lstStyle/>
        <a:p>
          <a:endParaRPr lang="en-US"/>
        </a:p>
      </dgm:t>
    </dgm:pt>
    <dgm:pt modelId="{495469ED-7CFA-4981-BD46-92850D4169B4}" type="sibTrans" cxnId="{BE004E7B-E065-489F-AF77-F556951178C8}">
      <dgm:prSet/>
      <dgm:spPr/>
      <dgm:t>
        <a:bodyPr/>
        <a:lstStyle/>
        <a:p>
          <a:endParaRPr lang="en-US"/>
        </a:p>
      </dgm:t>
    </dgm:pt>
    <dgm:pt modelId="{405EDA43-897B-4B7C-A92F-06CA5150F92F}">
      <dgm:prSet/>
      <dgm:spPr/>
      <dgm:t>
        <a:bodyPr/>
        <a:lstStyle/>
        <a:p>
          <a:r>
            <a:rPr lang="es-ES"/>
            <a:t>2007. O señor da Meda.</a:t>
          </a:r>
          <a:endParaRPr lang="en-US"/>
        </a:p>
      </dgm:t>
    </dgm:pt>
    <dgm:pt modelId="{440610C6-74CB-440B-94ED-70DC5C300D5A}" type="parTrans" cxnId="{486D5D40-70BF-454D-9F54-3155C07F7995}">
      <dgm:prSet/>
      <dgm:spPr/>
      <dgm:t>
        <a:bodyPr/>
        <a:lstStyle/>
        <a:p>
          <a:endParaRPr lang="en-US"/>
        </a:p>
      </dgm:t>
    </dgm:pt>
    <dgm:pt modelId="{963A3EF0-FD9D-4977-BC04-DC9773BCC944}" type="sibTrans" cxnId="{486D5D40-70BF-454D-9F54-3155C07F7995}">
      <dgm:prSet/>
      <dgm:spPr/>
      <dgm:t>
        <a:bodyPr/>
        <a:lstStyle/>
        <a:p>
          <a:endParaRPr lang="en-US"/>
        </a:p>
      </dgm:t>
    </dgm:pt>
    <dgm:pt modelId="{5A86E054-0A69-4E8D-B502-8AF07F187BC6}">
      <dgm:prSet/>
      <dgm:spPr/>
      <dgm:t>
        <a:bodyPr/>
        <a:lstStyle/>
        <a:p>
          <a:r>
            <a:rPr lang="es-ES"/>
            <a:t>2008. Aprendiz de cacique.</a:t>
          </a:r>
          <a:endParaRPr lang="en-US"/>
        </a:p>
      </dgm:t>
    </dgm:pt>
    <dgm:pt modelId="{E3073C44-4A71-4669-AC00-803A8795A8B7}" type="parTrans" cxnId="{D44FEA79-C9CC-447F-962E-E0FE3B94AAFC}">
      <dgm:prSet/>
      <dgm:spPr/>
      <dgm:t>
        <a:bodyPr/>
        <a:lstStyle/>
        <a:p>
          <a:endParaRPr lang="en-US"/>
        </a:p>
      </dgm:t>
    </dgm:pt>
    <dgm:pt modelId="{15959116-FB44-468E-9C47-87770307ADBE}" type="sibTrans" cxnId="{D44FEA79-C9CC-447F-962E-E0FE3B94AAFC}">
      <dgm:prSet/>
      <dgm:spPr/>
      <dgm:t>
        <a:bodyPr/>
        <a:lstStyle/>
        <a:p>
          <a:endParaRPr lang="en-US"/>
        </a:p>
      </dgm:t>
    </dgm:pt>
    <dgm:pt modelId="{DAE8E71B-F518-4CDF-82D5-E9FC0123A0F6}" type="pres">
      <dgm:prSet presAssocID="{39811928-912E-4E87-896F-4A2AD004339B}" presName="diagram" presStyleCnt="0">
        <dgm:presLayoutVars>
          <dgm:dir/>
          <dgm:resizeHandles val="exact"/>
        </dgm:presLayoutVars>
      </dgm:prSet>
      <dgm:spPr/>
    </dgm:pt>
    <dgm:pt modelId="{2C6EB6D6-22A8-44D8-886C-E40A4B4BBDB6}" type="pres">
      <dgm:prSet presAssocID="{F4620695-1651-405F-B716-C0467713008A}" presName="node" presStyleLbl="node1" presStyleIdx="0" presStyleCnt="6">
        <dgm:presLayoutVars>
          <dgm:bulletEnabled val="1"/>
        </dgm:presLayoutVars>
      </dgm:prSet>
      <dgm:spPr/>
    </dgm:pt>
    <dgm:pt modelId="{65D92044-394D-4789-9B37-C4550CBC8B89}" type="pres">
      <dgm:prSet presAssocID="{6F55947D-3E7A-455A-A923-47078B900B82}" presName="sibTrans" presStyleCnt="0"/>
      <dgm:spPr/>
    </dgm:pt>
    <dgm:pt modelId="{D4EC6BFD-BC0D-44D8-AB00-0F557D452FEB}" type="pres">
      <dgm:prSet presAssocID="{B0CD519D-89EC-474D-9007-129FEEEA31A1}" presName="node" presStyleLbl="node1" presStyleIdx="1" presStyleCnt="6">
        <dgm:presLayoutVars>
          <dgm:bulletEnabled val="1"/>
        </dgm:presLayoutVars>
      </dgm:prSet>
      <dgm:spPr/>
    </dgm:pt>
    <dgm:pt modelId="{2C303015-EEDE-4DE0-A448-EFA0DC25CF91}" type="pres">
      <dgm:prSet presAssocID="{7D806FFB-46AB-476E-9F34-D0CD0894738C}" presName="sibTrans" presStyleCnt="0"/>
      <dgm:spPr/>
    </dgm:pt>
    <dgm:pt modelId="{A472EE5C-7C39-4723-B05C-E5F4F3608415}" type="pres">
      <dgm:prSet presAssocID="{CA5FD1A9-7E91-4E5E-83AD-BE3AF1381EC7}" presName="node" presStyleLbl="node1" presStyleIdx="2" presStyleCnt="6">
        <dgm:presLayoutVars>
          <dgm:bulletEnabled val="1"/>
        </dgm:presLayoutVars>
      </dgm:prSet>
      <dgm:spPr/>
    </dgm:pt>
    <dgm:pt modelId="{55486E3D-4652-4398-8351-9B1A10F83853}" type="pres">
      <dgm:prSet presAssocID="{CCE99857-8EBA-4506-ABAB-9C05A38EA46C}" presName="sibTrans" presStyleCnt="0"/>
      <dgm:spPr/>
    </dgm:pt>
    <dgm:pt modelId="{6281DA16-E06D-40C6-9C46-46D4C488F22C}" type="pres">
      <dgm:prSet presAssocID="{9A918E9A-F5EC-474B-995D-E0AED1D410BD}" presName="node" presStyleLbl="node1" presStyleIdx="3" presStyleCnt="6">
        <dgm:presLayoutVars>
          <dgm:bulletEnabled val="1"/>
        </dgm:presLayoutVars>
      </dgm:prSet>
      <dgm:spPr/>
    </dgm:pt>
    <dgm:pt modelId="{C26B710A-A832-4AE0-B276-F8DEA970947F}" type="pres">
      <dgm:prSet presAssocID="{495469ED-7CFA-4981-BD46-92850D4169B4}" presName="sibTrans" presStyleCnt="0"/>
      <dgm:spPr/>
    </dgm:pt>
    <dgm:pt modelId="{40DE1817-5E7D-46C0-9931-528A7A56560F}" type="pres">
      <dgm:prSet presAssocID="{405EDA43-897B-4B7C-A92F-06CA5150F92F}" presName="node" presStyleLbl="node1" presStyleIdx="4" presStyleCnt="6">
        <dgm:presLayoutVars>
          <dgm:bulletEnabled val="1"/>
        </dgm:presLayoutVars>
      </dgm:prSet>
      <dgm:spPr/>
    </dgm:pt>
    <dgm:pt modelId="{10586DC5-5979-4510-B5E0-2225B51D77FA}" type="pres">
      <dgm:prSet presAssocID="{963A3EF0-FD9D-4977-BC04-DC9773BCC944}" presName="sibTrans" presStyleCnt="0"/>
      <dgm:spPr/>
    </dgm:pt>
    <dgm:pt modelId="{800775DB-CDF4-4B28-AE31-007C05EE345E}" type="pres">
      <dgm:prSet presAssocID="{5A86E054-0A69-4E8D-B502-8AF07F187BC6}" presName="node" presStyleLbl="node1" presStyleIdx="5" presStyleCnt="6">
        <dgm:presLayoutVars>
          <dgm:bulletEnabled val="1"/>
        </dgm:presLayoutVars>
      </dgm:prSet>
      <dgm:spPr/>
    </dgm:pt>
  </dgm:ptLst>
  <dgm:cxnLst>
    <dgm:cxn modelId="{1414CB3F-0F24-4E42-8B0E-A0A293E158C6}" type="presOf" srcId="{B0CD519D-89EC-474D-9007-129FEEEA31A1}" destId="{D4EC6BFD-BC0D-44D8-AB00-0F557D452FEB}" srcOrd="0" destOrd="0" presId="urn:microsoft.com/office/officeart/2005/8/layout/default"/>
    <dgm:cxn modelId="{486D5D40-70BF-454D-9F54-3155C07F7995}" srcId="{39811928-912E-4E87-896F-4A2AD004339B}" destId="{405EDA43-897B-4B7C-A92F-06CA5150F92F}" srcOrd="4" destOrd="0" parTransId="{440610C6-74CB-440B-94ED-70DC5C300D5A}" sibTransId="{963A3EF0-FD9D-4977-BC04-DC9773BCC944}"/>
    <dgm:cxn modelId="{A8A06D49-65AB-495E-B5CC-09656746321A}" srcId="{39811928-912E-4E87-896F-4A2AD004339B}" destId="{B0CD519D-89EC-474D-9007-129FEEEA31A1}" srcOrd="1" destOrd="0" parTransId="{F66E61AC-FCB2-4FB8-94B2-BB4E8779CF09}" sibTransId="{7D806FFB-46AB-476E-9F34-D0CD0894738C}"/>
    <dgm:cxn modelId="{D44FEA79-C9CC-447F-962E-E0FE3B94AAFC}" srcId="{39811928-912E-4E87-896F-4A2AD004339B}" destId="{5A86E054-0A69-4E8D-B502-8AF07F187BC6}" srcOrd="5" destOrd="0" parTransId="{E3073C44-4A71-4669-AC00-803A8795A8B7}" sibTransId="{15959116-FB44-468E-9C47-87770307ADBE}"/>
    <dgm:cxn modelId="{BE004E7B-E065-489F-AF77-F556951178C8}" srcId="{39811928-912E-4E87-896F-4A2AD004339B}" destId="{9A918E9A-F5EC-474B-995D-E0AED1D410BD}" srcOrd="3" destOrd="0" parTransId="{3863CD9E-E30E-48AD-B93D-BB3531D9EB77}" sibTransId="{495469ED-7CFA-4981-BD46-92850D4169B4}"/>
    <dgm:cxn modelId="{BE0E797B-8924-4550-B0B8-3506170C1719}" type="presOf" srcId="{F4620695-1651-405F-B716-C0467713008A}" destId="{2C6EB6D6-22A8-44D8-886C-E40A4B4BBDB6}" srcOrd="0" destOrd="0" presId="urn:microsoft.com/office/officeart/2005/8/layout/default"/>
    <dgm:cxn modelId="{76352F93-8462-4734-A0E5-AFE98532C0DF}" type="presOf" srcId="{9A918E9A-F5EC-474B-995D-E0AED1D410BD}" destId="{6281DA16-E06D-40C6-9C46-46D4C488F22C}" srcOrd="0" destOrd="0" presId="urn:microsoft.com/office/officeart/2005/8/layout/default"/>
    <dgm:cxn modelId="{525CD5A7-2154-4113-8735-C6EB080A2397}" type="presOf" srcId="{405EDA43-897B-4B7C-A92F-06CA5150F92F}" destId="{40DE1817-5E7D-46C0-9931-528A7A56560F}" srcOrd="0" destOrd="0" presId="urn:microsoft.com/office/officeart/2005/8/layout/default"/>
    <dgm:cxn modelId="{B53BDDBE-B73A-414E-8908-C910C6CB633C}" type="presOf" srcId="{CA5FD1A9-7E91-4E5E-83AD-BE3AF1381EC7}" destId="{A472EE5C-7C39-4723-B05C-E5F4F3608415}" srcOrd="0" destOrd="0" presId="urn:microsoft.com/office/officeart/2005/8/layout/default"/>
    <dgm:cxn modelId="{03451EE1-53C8-4921-AD74-CF2474595CF2}" srcId="{39811928-912E-4E87-896F-4A2AD004339B}" destId="{F4620695-1651-405F-B716-C0467713008A}" srcOrd="0" destOrd="0" parTransId="{EEC559D2-4AC5-4E8A-89FD-17F0FB83C778}" sibTransId="{6F55947D-3E7A-455A-A923-47078B900B82}"/>
    <dgm:cxn modelId="{706004E2-EF01-43C8-A862-B01B2DD90FBB}" type="presOf" srcId="{39811928-912E-4E87-896F-4A2AD004339B}" destId="{DAE8E71B-F518-4CDF-82D5-E9FC0123A0F6}" srcOrd="0" destOrd="0" presId="urn:microsoft.com/office/officeart/2005/8/layout/default"/>
    <dgm:cxn modelId="{6C1F6EEB-8FE7-43BC-90C7-20132961ECC0}" type="presOf" srcId="{5A86E054-0A69-4E8D-B502-8AF07F187BC6}" destId="{800775DB-CDF4-4B28-AE31-007C05EE345E}" srcOrd="0" destOrd="0" presId="urn:microsoft.com/office/officeart/2005/8/layout/default"/>
    <dgm:cxn modelId="{77CA57F6-6312-4B14-9FD6-4364EF95E8AB}" srcId="{39811928-912E-4E87-896F-4A2AD004339B}" destId="{CA5FD1A9-7E91-4E5E-83AD-BE3AF1381EC7}" srcOrd="2" destOrd="0" parTransId="{53D27CAA-6AF8-4DB8-AAF8-05E9E857F294}" sibTransId="{CCE99857-8EBA-4506-ABAB-9C05A38EA46C}"/>
    <dgm:cxn modelId="{645B9F4B-439B-4F59-A50D-56CB4F5494DE}" type="presParOf" srcId="{DAE8E71B-F518-4CDF-82D5-E9FC0123A0F6}" destId="{2C6EB6D6-22A8-44D8-886C-E40A4B4BBDB6}" srcOrd="0" destOrd="0" presId="urn:microsoft.com/office/officeart/2005/8/layout/default"/>
    <dgm:cxn modelId="{1C8D2C64-582A-4D2B-A789-824ECB8D05A6}" type="presParOf" srcId="{DAE8E71B-F518-4CDF-82D5-E9FC0123A0F6}" destId="{65D92044-394D-4789-9B37-C4550CBC8B89}" srcOrd="1" destOrd="0" presId="urn:microsoft.com/office/officeart/2005/8/layout/default"/>
    <dgm:cxn modelId="{7771BA59-34E4-4A2A-BF94-3E268A6D41F7}" type="presParOf" srcId="{DAE8E71B-F518-4CDF-82D5-E9FC0123A0F6}" destId="{D4EC6BFD-BC0D-44D8-AB00-0F557D452FEB}" srcOrd="2" destOrd="0" presId="urn:microsoft.com/office/officeart/2005/8/layout/default"/>
    <dgm:cxn modelId="{BF656B32-EB2F-4757-A98D-E3324B6E7E83}" type="presParOf" srcId="{DAE8E71B-F518-4CDF-82D5-E9FC0123A0F6}" destId="{2C303015-EEDE-4DE0-A448-EFA0DC25CF91}" srcOrd="3" destOrd="0" presId="urn:microsoft.com/office/officeart/2005/8/layout/default"/>
    <dgm:cxn modelId="{8DA8B8F9-5603-4ECB-8A1D-877C42F6247B}" type="presParOf" srcId="{DAE8E71B-F518-4CDF-82D5-E9FC0123A0F6}" destId="{A472EE5C-7C39-4723-B05C-E5F4F3608415}" srcOrd="4" destOrd="0" presId="urn:microsoft.com/office/officeart/2005/8/layout/default"/>
    <dgm:cxn modelId="{4ADBF0A0-E3F1-44D5-89F8-13E8D47A5836}" type="presParOf" srcId="{DAE8E71B-F518-4CDF-82D5-E9FC0123A0F6}" destId="{55486E3D-4652-4398-8351-9B1A10F83853}" srcOrd="5" destOrd="0" presId="urn:microsoft.com/office/officeart/2005/8/layout/default"/>
    <dgm:cxn modelId="{96192D4B-8C2B-4117-9BB5-5CD5A20904BB}" type="presParOf" srcId="{DAE8E71B-F518-4CDF-82D5-E9FC0123A0F6}" destId="{6281DA16-E06D-40C6-9C46-46D4C488F22C}" srcOrd="6" destOrd="0" presId="urn:microsoft.com/office/officeart/2005/8/layout/default"/>
    <dgm:cxn modelId="{962FB0A3-5079-4464-95C8-237E2E61513D}" type="presParOf" srcId="{DAE8E71B-F518-4CDF-82D5-E9FC0123A0F6}" destId="{C26B710A-A832-4AE0-B276-F8DEA970947F}" srcOrd="7" destOrd="0" presId="urn:microsoft.com/office/officeart/2005/8/layout/default"/>
    <dgm:cxn modelId="{111B0E61-918E-42AE-8301-D82222D02D5D}" type="presParOf" srcId="{DAE8E71B-F518-4CDF-82D5-E9FC0123A0F6}" destId="{40DE1817-5E7D-46C0-9931-528A7A56560F}" srcOrd="8" destOrd="0" presId="urn:microsoft.com/office/officeart/2005/8/layout/default"/>
    <dgm:cxn modelId="{6085FA64-4607-43A6-B8D7-D09E4380C47F}" type="presParOf" srcId="{DAE8E71B-F518-4CDF-82D5-E9FC0123A0F6}" destId="{10586DC5-5979-4510-B5E0-2225B51D77FA}" srcOrd="9" destOrd="0" presId="urn:microsoft.com/office/officeart/2005/8/layout/default"/>
    <dgm:cxn modelId="{801E52BB-4243-489C-9009-4EEA996E696A}" type="presParOf" srcId="{DAE8E71B-F518-4CDF-82D5-E9FC0123A0F6}" destId="{800775DB-CDF4-4B28-AE31-007C05EE345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6EB6D6-22A8-44D8-886C-E40A4B4BBDB6}">
      <dsp:nvSpPr>
        <dsp:cNvPr id="0" name=""/>
        <dsp:cNvSpPr/>
      </dsp:nvSpPr>
      <dsp:spPr>
        <a:xfrm>
          <a:off x="0" y="458289"/>
          <a:ext cx="2099510" cy="12597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/>
            <a:t>1993. Batida de zorras.</a:t>
          </a:r>
          <a:endParaRPr lang="en-US" sz="1900" kern="1200"/>
        </a:p>
      </dsp:txBody>
      <dsp:txXfrm>
        <a:off x="0" y="458289"/>
        <a:ext cx="2099510" cy="1259706"/>
      </dsp:txXfrm>
    </dsp:sp>
    <dsp:sp modelId="{D4EC6BFD-BC0D-44D8-AB00-0F557D452FEB}">
      <dsp:nvSpPr>
        <dsp:cNvPr id="0" name=""/>
        <dsp:cNvSpPr/>
      </dsp:nvSpPr>
      <dsp:spPr>
        <a:xfrm>
          <a:off x="2309461" y="458289"/>
          <a:ext cx="2099510" cy="12597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/>
            <a:t>1997. Memorias de un maestro de escuela.</a:t>
          </a:r>
          <a:endParaRPr lang="en-US" sz="1900" kern="1200"/>
        </a:p>
      </dsp:txBody>
      <dsp:txXfrm>
        <a:off x="2309461" y="458289"/>
        <a:ext cx="2099510" cy="1259706"/>
      </dsp:txXfrm>
    </dsp:sp>
    <dsp:sp modelId="{A472EE5C-7C39-4723-B05C-E5F4F3608415}">
      <dsp:nvSpPr>
        <dsp:cNvPr id="0" name=""/>
        <dsp:cNvSpPr/>
      </dsp:nvSpPr>
      <dsp:spPr>
        <a:xfrm>
          <a:off x="4618923" y="458289"/>
          <a:ext cx="2099510" cy="12597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/>
            <a:t>1997. Aconteceu en Ningures.</a:t>
          </a:r>
          <a:endParaRPr lang="en-US" sz="1900" kern="1200"/>
        </a:p>
      </dsp:txBody>
      <dsp:txXfrm>
        <a:off x="4618923" y="458289"/>
        <a:ext cx="2099510" cy="1259706"/>
      </dsp:txXfrm>
    </dsp:sp>
    <dsp:sp modelId="{6281DA16-E06D-40C6-9C46-46D4C488F22C}">
      <dsp:nvSpPr>
        <dsp:cNvPr id="0" name=""/>
        <dsp:cNvSpPr/>
      </dsp:nvSpPr>
      <dsp:spPr>
        <a:xfrm>
          <a:off x="0" y="1927946"/>
          <a:ext cx="2099510" cy="12597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/>
            <a:t>2005. O Escachademos.</a:t>
          </a:r>
          <a:endParaRPr lang="en-US" sz="1900" kern="1200"/>
        </a:p>
      </dsp:txBody>
      <dsp:txXfrm>
        <a:off x="0" y="1927946"/>
        <a:ext cx="2099510" cy="1259706"/>
      </dsp:txXfrm>
    </dsp:sp>
    <dsp:sp modelId="{40DE1817-5E7D-46C0-9931-528A7A56560F}">
      <dsp:nvSpPr>
        <dsp:cNvPr id="0" name=""/>
        <dsp:cNvSpPr/>
      </dsp:nvSpPr>
      <dsp:spPr>
        <a:xfrm>
          <a:off x="2309461" y="1927946"/>
          <a:ext cx="2099510" cy="12597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/>
            <a:t>2007. O señor da Meda.</a:t>
          </a:r>
          <a:endParaRPr lang="en-US" sz="1900" kern="1200"/>
        </a:p>
      </dsp:txBody>
      <dsp:txXfrm>
        <a:off x="2309461" y="1927946"/>
        <a:ext cx="2099510" cy="1259706"/>
      </dsp:txXfrm>
    </dsp:sp>
    <dsp:sp modelId="{800775DB-CDF4-4B28-AE31-007C05EE345E}">
      <dsp:nvSpPr>
        <dsp:cNvPr id="0" name=""/>
        <dsp:cNvSpPr/>
      </dsp:nvSpPr>
      <dsp:spPr>
        <a:xfrm>
          <a:off x="4618923" y="1927946"/>
          <a:ext cx="2099510" cy="12597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/>
            <a:t>2008. Aprendiz de cacique.</a:t>
          </a:r>
          <a:endParaRPr lang="en-US" sz="1900" kern="1200"/>
        </a:p>
      </dsp:txBody>
      <dsp:txXfrm>
        <a:off x="4618923" y="1927946"/>
        <a:ext cx="2099510" cy="12597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2/17/2021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2/17/2021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2/17/2021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2/17/2021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2/17/2021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2/17/2021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705199F-B36C-414E-A6BB-FABF4D307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3DD7EAD0-153C-431F-A918-765DFEF8D8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75000"/>
          </a:blip>
          <a:srcRect t="37139" b="22783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4627786-4F60-4021-9795-758641BA1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0F9405-C7F1-4A15-9D6E-029E64BDB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>
            <a:normAutofit/>
          </a:bodyPr>
          <a:lstStyle/>
          <a:p>
            <a:r>
              <a:rPr lang="en-US" b="1"/>
              <a:t>Eduardo díaz fidalgo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3CBFE3-B3CA-4294-B713-02ED8C9F1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0576F0-D548-4154-ABCA-AF48FBF5E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1ACCC95-7D84-4C2E-9BDB-E109CB84E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5FF440-1D03-4653-99A9-E2AD11BB6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197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CA77D26-3D82-403F-B742-A0E420FA5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54C567D-A5E9-445D-9366-336FF2DEE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4996" y="642594"/>
            <a:ext cx="3732244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/>
            <a:r>
              <a:rPr lang="en-US" sz="1800" b="1" dirty="0" err="1">
                <a:solidFill>
                  <a:srgbClr val="FFFFFF"/>
                </a:solidFill>
              </a:rPr>
              <a:t>Sabíades</a:t>
            </a:r>
            <a:r>
              <a:rPr lang="en-US" sz="1800" b="1" dirty="0">
                <a:solidFill>
                  <a:srgbClr val="FFFFFF"/>
                </a:solidFill>
              </a:rPr>
              <a:t> que en </a:t>
            </a:r>
            <a:r>
              <a:rPr lang="en-US" sz="1800" b="1" dirty="0" err="1">
                <a:solidFill>
                  <a:srgbClr val="FFFFFF"/>
                </a:solidFill>
              </a:rPr>
              <a:t>Loñoá</a:t>
            </a:r>
            <a:r>
              <a:rPr lang="en-US" sz="1800" b="1" dirty="0">
                <a:solidFill>
                  <a:srgbClr val="FFFFFF"/>
                </a:solidFill>
              </a:rPr>
              <a:t>, </a:t>
            </a:r>
            <a:r>
              <a:rPr lang="en-US" sz="1800" b="1" dirty="0" err="1">
                <a:solidFill>
                  <a:srgbClr val="FFFFFF"/>
                </a:solidFill>
              </a:rPr>
              <a:t>preto</a:t>
            </a:r>
            <a:r>
              <a:rPr lang="en-US" sz="1800" b="1" dirty="0">
                <a:solidFill>
                  <a:srgbClr val="FFFFFF"/>
                </a:solidFill>
              </a:rPr>
              <a:t> do </a:t>
            </a:r>
            <a:r>
              <a:rPr lang="en-US" sz="1800" b="1" dirty="0" err="1">
                <a:solidFill>
                  <a:srgbClr val="FFFFFF"/>
                </a:solidFill>
              </a:rPr>
              <a:t>colexio</a:t>
            </a:r>
            <a:r>
              <a:rPr lang="en-US" sz="1800" b="1" dirty="0">
                <a:solidFill>
                  <a:srgbClr val="FFFFFF"/>
                </a:solidFill>
              </a:rPr>
              <a:t> Ben-Cho-Shey, é o </a:t>
            </a:r>
            <a:r>
              <a:rPr lang="en-US" sz="1800" b="1" dirty="0" err="1">
                <a:solidFill>
                  <a:srgbClr val="FFFFFF"/>
                </a:solidFill>
              </a:rPr>
              <a:t>pobo</a:t>
            </a:r>
            <a:r>
              <a:rPr lang="en-US" sz="1800" b="1" dirty="0">
                <a:solidFill>
                  <a:srgbClr val="FFFFFF"/>
                </a:solidFill>
              </a:rPr>
              <a:t> dun gran </a:t>
            </a:r>
            <a:r>
              <a:rPr lang="en-US" sz="1800" b="1" dirty="0" err="1">
                <a:solidFill>
                  <a:srgbClr val="FFFFFF"/>
                </a:solidFill>
              </a:rPr>
              <a:t>escritor</a:t>
            </a:r>
            <a:r>
              <a:rPr lang="en-US" sz="1800" b="1" dirty="0">
                <a:solidFill>
                  <a:srgbClr val="FFFFFF"/>
                </a:solidFill>
              </a:rPr>
              <a:t>?, O </a:t>
            </a:r>
            <a:r>
              <a:rPr lang="en-US" sz="1800" b="1" dirty="0" err="1">
                <a:solidFill>
                  <a:srgbClr val="FFFFFF"/>
                </a:solidFill>
              </a:rPr>
              <a:t>seu</a:t>
            </a:r>
            <a:r>
              <a:rPr lang="en-US" sz="1800" b="1" dirty="0">
                <a:solidFill>
                  <a:srgbClr val="FFFFFF"/>
                </a:solidFill>
              </a:rPr>
              <a:t> </a:t>
            </a:r>
            <a:r>
              <a:rPr lang="en-US" sz="1800" b="1" dirty="0" err="1">
                <a:solidFill>
                  <a:srgbClr val="FFFFFF"/>
                </a:solidFill>
              </a:rPr>
              <a:t>nome</a:t>
            </a:r>
            <a:r>
              <a:rPr lang="en-US" sz="1800" b="1" dirty="0">
                <a:solidFill>
                  <a:srgbClr val="FFFFFF"/>
                </a:solidFill>
              </a:rPr>
              <a:t> é E</a:t>
            </a:r>
            <a:r>
              <a:rPr lang="en-US" sz="1800" b="1" u="sng" dirty="0">
                <a:solidFill>
                  <a:srgbClr val="FFFFFF"/>
                </a:solidFill>
              </a:rPr>
              <a:t>DUARDO DÍAZ FIDALGO</a:t>
            </a:r>
            <a:endParaRPr lang="es-E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78FC97-FCCE-438D-8E25-6D8925287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753652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1F6A267-5C72-4488-9223-742FACED6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402" y="438538"/>
            <a:ext cx="6710184" cy="600206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2F0C59D-907A-441E-8CE5-95035F01B0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5" y="650014"/>
            <a:ext cx="3367217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6" descr="Imagen que contiene edificio, exterior, cerca, frente&#10;&#10;Descripción generada automáticamente">
            <a:extLst>
              <a:ext uri="{FF2B5EF4-FFF2-40B4-BE49-F238E27FC236}">
                <a16:creationId xmlns:a16="http://schemas.microsoft.com/office/drawing/2014/main" id="{33A64736-BFF2-45BF-B18A-4B8071E05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60" y="1183654"/>
            <a:ext cx="3044697" cy="2199793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AAD26B-22E2-4362-8EEA-2B8520B79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5" y="650015"/>
            <a:ext cx="2765758" cy="21426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7A50B68-238F-4BEA-812B-C03BC0BE4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5" y="4088215"/>
            <a:ext cx="3367217" cy="2124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n 13">
            <a:extLst>
              <a:ext uri="{FF2B5EF4-FFF2-40B4-BE49-F238E27FC236}">
                <a16:creationId xmlns:a16="http://schemas.microsoft.com/office/drawing/2014/main" id="{5E3296C9-BCEF-4BBD-A62C-C5D0195D2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60" y="4848707"/>
            <a:ext cx="3044697" cy="624162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A2F74D0D-6C57-4727-80FE-923D61AF2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6" y="2947051"/>
            <a:ext cx="2765758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n 15" descr="Una casa de ladrillo&#10;&#10;Descripción generada automáticamente">
            <a:extLst>
              <a:ext uri="{FF2B5EF4-FFF2-40B4-BE49-F238E27FC236}">
                <a16:creationId xmlns:a16="http://schemas.microsoft.com/office/drawing/2014/main" id="{4A4363F2-275E-49C1-9136-0DA489AAA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497" y="3476124"/>
            <a:ext cx="2434338" cy="219699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18D0AA3-F696-4DF2-B32A-D6FD7156114C}"/>
              </a:ext>
            </a:extLst>
          </p:cNvPr>
          <p:cNvSpPr txBox="1"/>
          <p:nvPr/>
        </p:nvSpPr>
        <p:spPr>
          <a:xfrm>
            <a:off x="8014995" y="2103119"/>
            <a:ext cx="3732245" cy="410995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388620" indent="-182880" algn="just" defTabSz="914400">
              <a:lnSpc>
                <a:spcPct val="90000"/>
              </a:lnSpc>
              <a:spcAft>
                <a:spcPts val="600"/>
              </a:spcAft>
              <a:buClr>
                <a:srgbClr val="262626"/>
              </a:buClr>
              <a:buFont typeface="Garamond" pitchFamily="18" charset="0"/>
              <a:buChar char="◦"/>
            </a:pPr>
            <a:r>
              <a:rPr lang="en-US" dirty="0">
                <a:solidFill>
                  <a:srgbClr val="FFFFFF"/>
                </a:solidFill>
              </a:rPr>
              <a:t>Naceu en </a:t>
            </a:r>
            <a:r>
              <a:rPr lang="en-US" err="1">
                <a:solidFill>
                  <a:srgbClr val="FFFFFF"/>
                </a:solidFill>
              </a:rPr>
              <a:t>Loñoá</a:t>
            </a:r>
            <a:r>
              <a:rPr lang="en-US" dirty="0">
                <a:solidFill>
                  <a:srgbClr val="FFFFFF"/>
                </a:solidFill>
              </a:rPr>
              <a:t> (Pereiro de Aguiar) no ano1928. Era o </a:t>
            </a:r>
            <a:r>
              <a:rPr lang="en-US" err="1">
                <a:solidFill>
                  <a:srgbClr val="FFFFFF"/>
                </a:solidFill>
              </a:rPr>
              <a:t>pequeno</a:t>
            </a:r>
            <a:r>
              <a:rPr lang="en-US" dirty="0">
                <a:solidFill>
                  <a:srgbClr val="FFFFFF"/>
                </a:solidFill>
              </a:rPr>
              <a:t> de </a:t>
            </a:r>
            <a:r>
              <a:rPr lang="en-US" err="1">
                <a:solidFill>
                  <a:srgbClr val="FFFFFF"/>
                </a:solidFill>
              </a:rPr>
              <a:t>cinco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irmáns</a:t>
            </a:r>
            <a:r>
              <a:rPr lang="en-US" dirty="0">
                <a:solidFill>
                  <a:srgbClr val="FFFFFF"/>
                </a:solidFill>
              </a:rPr>
              <a:t>.</a:t>
            </a:r>
            <a:endParaRPr lang="es-ES" dirty="0"/>
          </a:p>
          <a:p>
            <a:pPr marL="102870" indent="-182880" algn="just"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>
              <a:solidFill>
                <a:srgbClr val="FFFFFF"/>
              </a:solidFill>
            </a:endParaRPr>
          </a:p>
          <a:p>
            <a:pPr marL="285750" indent="-182880" algn="just" defTabSz="914400">
              <a:lnSpc>
                <a:spcPct val="90000"/>
              </a:lnSpc>
              <a:spcAft>
                <a:spcPts val="600"/>
              </a:spcAft>
              <a:buClr>
                <a:prstClr val="black">
                  <a:lumMod val="85000"/>
                  <a:lumOff val="15000"/>
                </a:prstClr>
              </a:buClr>
              <a:buFont typeface="Garamond" pitchFamily="18" charset="0"/>
              <a:buChar char="◦"/>
            </a:pPr>
            <a:r>
              <a:rPr lang="en-US" err="1">
                <a:solidFill>
                  <a:srgbClr val="FFFFFF"/>
                </a:solidFill>
              </a:rPr>
              <a:t>Os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primeiros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anos</a:t>
            </a:r>
            <a:r>
              <a:rPr lang="en-US" dirty="0">
                <a:solidFill>
                  <a:srgbClr val="FFFFFF"/>
                </a:solidFill>
              </a:rPr>
              <a:t> da </a:t>
            </a:r>
            <a:r>
              <a:rPr lang="en-US" err="1">
                <a:solidFill>
                  <a:srgbClr val="FFFFFF"/>
                </a:solidFill>
              </a:rPr>
              <a:t>súa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vida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transcorreron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nesta</a:t>
            </a:r>
            <a:r>
              <a:rPr lang="en-US" dirty="0">
                <a:solidFill>
                  <a:srgbClr val="FFFFFF"/>
                </a:solidFill>
              </a:rPr>
              <a:t> aldea, </a:t>
            </a:r>
            <a:r>
              <a:rPr lang="en-US" err="1">
                <a:solidFill>
                  <a:srgbClr val="FFFFFF"/>
                </a:solidFill>
              </a:rPr>
              <a:t>despois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err="1">
                <a:solidFill>
                  <a:srgbClr val="FFFFFF"/>
                </a:solidFill>
              </a:rPr>
              <a:t>axudado</a:t>
            </a:r>
            <a:r>
              <a:rPr lang="en-US" dirty="0">
                <a:solidFill>
                  <a:srgbClr val="FFFFFF"/>
                </a:solidFill>
              </a:rPr>
              <a:t> por un home </a:t>
            </a:r>
            <a:r>
              <a:rPr lang="en-US" err="1">
                <a:solidFill>
                  <a:srgbClr val="FFFFFF"/>
                </a:solidFill>
              </a:rPr>
              <a:t>adiñeirado</a:t>
            </a:r>
            <a:r>
              <a:rPr lang="en-US" dirty="0">
                <a:solidFill>
                  <a:srgbClr val="FFFFFF"/>
                </a:solidFill>
              </a:rPr>
              <a:t> da </a:t>
            </a:r>
            <a:r>
              <a:rPr lang="en-US" err="1">
                <a:solidFill>
                  <a:srgbClr val="FFFFFF"/>
                </a:solidFill>
              </a:rPr>
              <a:t>época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err="1">
                <a:solidFill>
                  <a:srgbClr val="FFFFFF"/>
                </a:solidFill>
              </a:rPr>
              <a:t>pudo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ir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estudiar</a:t>
            </a:r>
            <a:r>
              <a:rPr lang="en-US" dirty="0">
                <a:solidFill>
                  <a:srgbClr val="FFFFFF"/>
                </a:solidFill>
              </a:rPr>
              <a:t> a Ourense, </a:t>
            </a:r>
            <a:r>
              <a:rPr lang="en-US" err="1">
                <a:solidFill>
                  <a:srgbClr val="FFFFFF"/>
                </a:solidFill>
              </a:rPr>
              <a:t>onde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fixo</a:t>
            </a:r>
            <a:r>
              <a:rPr lang="en-US" dirty="0">
                <a:solidFill>
                  <a:srgbClr val="FFFFFF"/>
                </a:solidFill>
              </a:rPr>
              <a:t> o </a:t>
            </a:r>
            <a:r>
              <a:rPr lang="en-US" err="1">
                <a:solidFill>
                  <a:srgbClr val="FFFFFF"/>
                </a:solidFill>
              </a:rPr>
              <a:t>bacharelato</a:t>
            </a:r>
            <a:r>
              <a:rPr lang="en-US" dirty="0">
                <a:solidFill>
                  <a:srgbClr val="FFFFFF"/>
                </a:solidFill>
              </a:rPr>
              <a:t> e </a:t>
            </a:r>
            <a:r>
              <a:rPr lang="en-US" err="1">
                <a:solidFill>
                  <a:srgbClr val="FFFFFF"/>
                </a:solidFill>
              </a:rPr>
              <a:t>posteriormente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maxisterio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na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escola</a:t>
            </a:r>
            <a:r>
              <a:rPr lang="en-US" dirty="0">
                <a:solidFill>
                  <a:srgbClr val="FFFFFF"/>
                </a:solidFill>
              </a:rPr>
              <a:t> Normal de </a:t>
            </a:r>
            <a:r>
              <a:rPr lang="en-US" err="1">
                <a:solidFill>
                  <a:srgbClr val="FFFFFF"/>
                </a:solidFill>
              </a:rPr>
              <a:t>esta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cidade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pPr marL="102870" indent="-182880"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Imagen 3">
            <a:extLst>
              <a:ext uri="{FF2B5EF4-FFF2-40B4-BE49-F238E27FC236}">
                <a16:creationId xmlns:a16="http://schemas.microsoft.com/office/drawing/2014/main" id="{C055AE85-52D8-4D88-808E-8F9BF52D4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7547" y="653276"/>
            <a:ext cx="2761784" cy="21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87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963D1E-9CEE-4CE6-A0FF-CEFE96CC1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51C0E9-4187-482F-9E57-6F626A9C4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57945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6" descr="Foto en blanco y negro de un hombre con traje y sombrero&#10;&#10;Descripción generada automáticamente">
            <a:extLst>
              <a:ext uri="{FF2B5EF4-FFF2-40B4-BE49-F238E27FC236}">
                <a16:creationId xmlns:a16="http://schemas.microsoft.com/office/drawing/2014/main" id="{914435B7-F51C-463C-AADF-7C79D13DFF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33264" y="477541"/>
            <a:ext cx="3324388" cy="32670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5D494F4-DB8B-4D3D-A107-4E84A0B74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2243" y="239052"/>
            <a:ext cx="2722671" cy="24749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FC58BE-64BA-44F6-B62D-AA29B1BF6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264" y="4154694"/>
            <a:ext cx="3324388" cy="247004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5" descr="Foto en blanco y negro de un hombre con lentes&#10;&#10;Descripción generada automáticamente">
            <a:extLst>
              <a:ext uri="{FF2B5EF4-FFF2-40B4-BE49-F238E27FC236}">
                <a16:creationId xmlns:a16="http://schemas.microsoft.com/office/drawing/2014/main" id="{69329645-CFF5-4584-87CD-2F72DE5ED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747" y="2874858"/>
            <a:ext cx="2643663" cy="3749878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0149C41-4E68-49F1-B1F2-7C099B3DF3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64082" y="1358439"/>
            <a:ext cx="4472922" cy="46766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err="1">
                <a:ea typeface="+mn-lt"/>
                <a:cs typeface="+mn-lt"/>
              </a:rPr>
              <a:t>Destacar</a:t>
            </a:r>
            <a:r>
              <a:rPr lang="en-US" dirty="0">
                <a:ea typeface="+mn-lt"/>
                <a:cs typeface="+mn-lt"/>
              </a:rPr>
              <a:t> que </a:t>
            </a:r>
            <a:r>
              <a:rPr lang="en-US" err="1">
                <a:ea typeface="+mn-lt"/>
                <a:cs typeface="+mn-lt"/>
              </a:rPr>
              <a:t>sendo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estudante</a:t>
            </a:r>
            <a:r>
              <a:rPr lang="en-US" dirty="0">
                <a:ea typeface="+mn-lt"/>
                <a:cs typeface="+mn-lt"/>
              </a:rPr>
              <a:t> de </a:t>
            </a:r>
            <a:r>
              <a:rPr lang="en-US" err="1">
                <a:ea typeface="+mn-lt"/>
                <a:cs typeface="+mn-lt"/>
              </a:rPr>
              <a:t>bacharelato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tivo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como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profesores</a:t>
            </a:r>
            <a:r>
              <a:rPr lang="en-US" dirty="0">
                <a:ea typeface="+mn-lt"/>
                <a:cs typeface="+mn-lt"/>
              </a:rPr>
              <a:t> a Vicente Risco e Ramón Otero </a:t>
            </a:r>
            <a:r>
              <a:rPr lang="en-US" err="1">
                <a:ea typeface="+mn-lt"/>
                <a:cs typeface="+mn-lt"/>
              </a:rPr>
              <a:t>Pedrayo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os</a:t>
            </a:r>
            <a:r>
              <a:rPr lang="en-US" dirty="0">
                <a:ea typeface="+mn-lt"/>
                <a:cs typeface="+mn-lt"/>
              </a:rPr>
              <a:t> que </a:t>
            </a:r>
            <a:r>
              <a:rPr lang="en-US" err="1">
                <a:ea typeface="+mn-lt"/>
                <a:cs typeface="+mn-lt"/>
              </a:rPr>
              <a:t>lle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causaron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fonda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impresión</a:t>
            </a:r>
            <a:r>
              <a:rPr lang="en-US" dirty="0">
                <a:ea typeface="+mn-lt"/>
                <a:cs typeface="+mn-lt"/>
              </a:rPr>
              <a:t>.</a:t>
            </a:r>
          </a:p>
          <a:p>
            <a:pPr algn="just">
              <a:lnSpc>
                <a:spcPct val="150000"/>
              </a:lnSpc>
              <a:buClr>
                <a:srgbClr val="262626"/>
              </a:buClr>
            </a:pPr>
            <a:r>
              <a:rPr lang="en-US"/>
              <a:t>Os compañeiros do bacharelato chamábanlle o poeta, xa que sabían que lle gustaba escribir.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633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08002A-DCBB-494F-8306-B54D5F904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s-ES" sz="1400" err="1"/>
              <a:t>Comeza</a:t>
            </a:r>
            <a:r>
              <a:rPr lang="es-ES" sz="1400" dirty="0"/>
              <a:t> a </a:t>
            </a:r>
            <a:r>
              <a:rPr lang="es-ES" sz="1400" err="1"/>
              <a:t>exercer</a:t>
            </a:r>
            <a:r>
              <a:rPr lang="es-ES" sz="1400" dirty="0"/>
              <a:t> como profesor con 25 anos en Villanueva de Alcorcón (Guadalajara), onde coñece a Aurora Andrés, </a:t>
            </a:r>
            <a:r>
              <a:rPr lang="es-ES" sz="1400" err="1"/>
              <a:t>tamén</a:t>
            </a:r>
            <a:r>
              <a:rPr lang="es-ES" sz="1400" dirty="0"/>
              <a:t> </a:t>
            </a:r>
            <a:r>
              <a:rPr lang="es-ES" sz="1400" err="1"/>
              <a:t>mestra</a:t>
            </a:r>
            <a:r>
              <a:rPr lang="es-ES" sz="1400" dirty="0"/>
              <a:t>, coa que casaría anos </a:t>
            </a:r>
            <a:r>
              <a:rPr lang="es-ES" sz="1400"/>
              <a:t>mais</a:t>
            </a:r>
            <a:r>
              <a:rPr lang="es-ES" sz="1400" dirty="0"/>
              <a:t> tarde e </a:t>
            </a:r>
            <a:r>
              <a:rPr lang="es-ES" sz="1400" err="1"/>
              <a:t>terían</a:t>
            </a:r>
            <a:r>
              <a:rPr lang="es-ES" sz="1400"/>
              <a:t> </a:t>
            </a:r>
            <a:r>
              <a:rPr lang="es-ES" sz="1400" err="1"/>
              <a:t>catro</a:t>
            </a:r>
            <a:r>
              <a:rPr lang="es-ES" sz="1400"/>
              <a:t> </a:t>
            </a:r>
            <a:r>
              <a:rPr lang="es-ES" sz="1400" err="1"/>
              <a:t>fillos</a:t>
            </a:r>
            <a:r>
              <a:rPr lang="es-ES" sz="1400" dirty="0"/>
              <a:t>.</a:t>
            </a:r>
            <a:br>
              <a:rPr lang="es-ES" sz="1400" dirty="0"/>
            </a:br>
            <a:br>
              <a:rPr lang="es-ES" sz="1400" dirty="0"/>
            </a:br>
            <a:r>
              <a:rPr lang="es-ES" sz="1400" dirty="0">
                <a:ea typeface="+mj-lt"/>
                <a:cs typeface="+mj-lt"/>
              </a:rPr>
              <a:t>No ano 1961 desprázase a Huesca, e finalmente trasládase a Pontevedra onde  exerceu o resto da súa carreira docente na Escuela Aneja de Magisterio</a:t>
            </a:r>
            <a:r>
              <a:rPr lang="es-ES" sz="1400">
                <a:ea typeface="+mj-lt"/>
                <a:cs typeface="+mj-lt"/>
              </a:rPr>
              <a:t>. Xubílase</a:t>
            </a:r>
            <a:r>
              <a:rPr lang="es-ES" sz="1400" dirty="0">
                <a:ea typeface="+mj-lt"/>
                <a:cs typeface="+mj-lt"/>
              </a:rPr>
              <a:t> a comenzos do ano 1990 sendo o director do centro</a:t>
            </a:r>
            <a:r>
              <a:rPr lang="es-ES" sz="1400">
                <a:ea typeface="+mj-lt"/>
                <a:cs typeface="+mj-lt"/>
              </a:rPr>
              <a:t>.</a:t>
            </a:r>
            <a:endParaRPr lang="es-ES"/>
          </a:p>
        </p:txBody>
      </p:sp>
      <p:pic>
        <p:nvPicPr>
          <p:cNvPr id="7" name="Imagen 7" descr="Mapa&#10;&#10;Descripción generada automáticamente">
            <a:extLst>
              <a:ext uri="{FF2B5EF4-FFF2-40B4-BE49-F238E27FC236}">
                <a16:creationId xmlns:a16="http://schemas.microsoft.com/office/drawing/2014/main" id="{602E7BE3-305F-48D3-B3D2-0C6A9EA2A3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5735" y="2103120"/>
            <a:ext cx="5340529" cy="3931920"/>
          </a:xfrm>
        </p:spPr>
      </p:pic>
    </p:spTree>
    <p:extLst>
      <p:ext uri="{BB962C8B-B14F-4D97-AF65-F5344CB8AC3E}">
        <p14:creationId xmlns:p14="http://schemas.microsoft.com/office/powerpoint/2010/main" val="1590870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9B1821C-2E7E-4A0F-9DEE-DA1242BD4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4" descr="Imagen que contiene firmar, libro, texto, gato&#10;&#10;Descripción generada automáticamente">
            <a:extLst>
              <a:ext uri="{FF2B5EF4-FFF2-40B4-BE49-F238E27FC236}">
                <a16:creationId xmlns:a16="http://schemas.microsoft.com/office/drawing/2014/main" id="{3A7D768E-508F-41B4-A6AB-0C57396855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75000"/>
          </a:blip>
          <a:srcRect l="9091" t="33787" r="1" b="30290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2BB9502-B4F7-4349-B66A-B68DEAAA8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9943" y="237744"/>
            <a:ext cx="7652977" cy="6382512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F270D75-01E5-448B-BD0F-BB58A3650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0751" y="642594"/>
            <a:ext cx="6718433" cy="1746504"/>
          </a:xfrm>
        </p:spPr>
        <p:txBody>
          <a:bodyPr>
            <a:normAutofit/>
          </a:bodyPr>
          <a:lstStyle/>
          <a:p>
            <a:r>
              <a:rPr lang="es-ES">
                <a:solidFill>
                  <a:schemeClr val="tx1">
                    <a:lumMod val="75000"/>
                    <a:lumOff val="25000"/>
                  </a:schemeClr>
                </a:solidFill>
              </a:rPr>
              <a:t>Os seus libros:</a:t>
            </a:r>
          </a:p>
        </p:txBody>
      </p:sp>
      <p:graphicFrame>
        <p:nvGraphicFramePr>
          <p:cNvPr id="23" name="Marcador de contenido 2">
            <a:extLst>
              <a:ext uri="{FF2B5EF4-FFF2-40B4-BE49-F238E27FC236}">
                <a16:creationId xmlns:a16="http://schemas.microsoft.com/office/drawing/2014/main" id="{853CA2B6-6B3C-4BA5-9ED3-5206FBB56EE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740752" y="2389098"/>
          <a:ext cx="6718434" cy="3645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38851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8">
            <a:extLst>
              <a:ext uri="{FF2B5EF4-FFF2-40B4-BE49-F238E27FC236}">
                <a16:creationId xmlns:a16="http://schemas.microsoft.com/office/drawing/2014/main" id="{4967F423-D21C-4F37-A0B7-750026A17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8565D1F-6F6F-43D7-8D99-D3FBC9343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874" y="892120"/>
            <a:ext cx="544725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b="1"/>
              <a:t>Na biblioteca  do colexio temos tres dos seus títulos:</a:t>
            </a:r>
          </a:p>
        </p:txBody>
      </p:sp>
      <p:sp>
        <p:nvSpPr>
          <p:cNvPr id="17" name="Rectangle 20">
            <a:extLst>
              <a:ext uri="{FF2B5EF4-FFF2-40B4-BE49-F238E27FC236}">
                <a16:creationId xmlns:a16="http://schemas.microsoft.com/office/drawing/2014/main" id="{E0EA0D7C-699D-4E8D-A37A-9D14205E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52614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D307B7CB-50A5-4F80-8693-D845BE859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126" y="643464"/>
            <a:ext cx="3969458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5" name="Imagen 5">
            <a:extLst>
              <a:ext uri="{FF2B5EF4-FFF2-40B4-BE49-F238E27FC236}">
                <a16:creationId xmlns:a16="http://schemas.microsoft.com/office/drawing/2014/main" id="{41B2603C-38D1-4A49-B59D-1054330A27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2515" b="2"/>
          <a:stretch/>
        </p:blipFill>
        <p:spPr>
          <a:xfrm>
            <a:off x="820198" y="809243"/>
            <a:ext cx="3639312" cy="5239512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027F66-A472-4784-90F8-24626B613B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7873" y="2679192"/>
            <a:ext cx="5660982" cy="32918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b="1"/>
              <a:t>"O ESCACHADEMOS"</a:t>
            </a:r>
            <a:endParaRPr lang="es-ES" sz="4000" b="1"/>
          </a:p>
          <a:p>
            <a:pPr marL="0"/>
            <a:endParaRPr lang="en-US" b="1"/>
          </a:p>
          <a:p>
            <a:pPr marL="0" indent="0" algn="just">
              <a:lnSpc>
                <a:spcPct val="150000"/>
              </a:lnSpc>
              <a:buNone/>
            </a:pPr>
            <a:r>
              <a:rPr lang="en-US"/>
              <a:t>Conta as peripecias e argalladas dun estudante inquedo, baseado nunha persoaxe real.</a:t>
            </a:r>
          </a:p>
        </p:txBody>
      </p:sp>
    </p:spTree>
    <p:extLst>
      <p:ext uri="{BB962C8B-B14F-4D97-AF65-F5344CB8AC3E}">
        <p14:creationId xmlns:p14="http://schemas.microsoft.com/office/powerpoint/2010/main" val="2663599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967F423-D21C-4F37-A0B7-750026A17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49B914C-51D8-4480-A57A-5C03CEABB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874" y="892120"/>
            <a:ext cx="544725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"O señor da Meda"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EA0D7C-699D-4E8D-A37A-9D14205E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52614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07B7CB-50A5-4F80-8693-D845BE859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126" y="643464"/>
            <a:ext cx="3969458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5" name="Imagen 5" descr="Imagen que contiene firmar, libro, texto, gato&#10;&#10;Descripción generada automáticamente">
            <a:extLst>
              <a:ext uri="{FF2B5EF4-FFF2-40B4-BE49-F238E27FC236}">
                <a16:creationId xmlns:a16="http://schemas.microsoft.com/office/drawing/2014/main" id="{69155A89-6639-4B0E-81C8-E8ED25CE80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095" r="33" b="2"/>
          <a:stretch/>
        </p:blipFill>
        <p:spPr>
          <a:xfrm>
            <a:off x="820198" y="809243"/>
            <a:ext cx="3639312" cy="5239512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02741CC-AC0C-471C-9334-EC4DF54BAC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7873" y="2679192"/>
            <a:ext cx="5447251" cy="3291840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/>
              <a:t>Baseado nunha historia real que contaban os anciáns da aldea de Loñoá, e que tivo lugar nun pobo moi pobre hai máis de 50 anos. A xente daquel pobo vivía na miseria e pasaba moita fame.</a:t>
            </a:r>
          </a:p>
          <a:p>
            <a:pPr marL="0"/>
            <a:r>
              <a:rPr lang="en-US"/>
              <a:t>O señor da Meda era un terrateniente rico e sen escrúpulos que explotou os seus veciños, cobrando créditos de usureiro. Pasou a ser propietario da meirande parte das terras.</a:t>
            </a:r>
          </a:p>
        </p:txBody>
      </p:sp>
    </p:spTree>
    <p:extLst>
      <p:ext uri="{BB962C8B-B14F-4D97-AF65-F5344CB8AC3E}">
        <p14:creationId xmlns:p14="http://schemas.microsoft.com/office/powerpoint/2010/main" val="1859356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A1867D-4627-40AD-8457-0D7932BDE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2920" y="892120"/>
            <a:ext cx="5412203" cy="1646799"/>
          </a:xfrm>
        </p:spPr>
        <p:txBody>
          <a:bodyPr>
            <a:normAutofit/>
          </a:bodyPr>
          <a:lstStyle/>
          <a:p>
            <a:r>
              <a:rPr lang="es-ES"/>
              <a:t>"Aconteceu en Ningures"</a:t>
            </a:r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C1CD43D-5104-49E9-9C29-1677DA23C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52614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0AE8D2-EED2-439F-A09F-1C01768316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0349" y="242215"/>
            <a:ext cx="4776994" cy="637357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6AA682-8904-4C36-A36C-12AC21E1D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64" y="482790"/>
            <a:ext cx="4292565" cy="589242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4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1246B3CD-892D-4F9B-844F-DA8C1AF4A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73" y="804571"/>
            <a:ext cx="3582345" cy="5248858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BC6F1F-869A-4C30-A561-1B237E037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2920" y="2675106"/>
            <a:ext cx="5412204" cy="329195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s-ES"/>
              <a:t>Relata unha serie de contos orixinais ispirados en lendas e tradicións.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70958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C644380-6018-4B81-9DA9-9F06C59CE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449E9A9-2D24-4E22-97B2-ABBCF986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4996" y="642594"/>
            <a:ext cx="3732244" cy="1371600"/>
          </a:xfrm>
        </p:spPr>
        <p:txBody>
          <a:bodyPr>
            <a:normAutofit/>
          </a:bodyPr>
          <a:lstStyle/>
          <a:p>
            <a:r>
              <a:rPr lang="es-ES" sz="4100">
                <a:solidFill>
                  <a:srgbClr val="FFFFFF"/>
                </a:solidFill>
              </a:rPr>
              <a:t>Curiosidades: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48ABF7-EAB1-47F4-A166-1E6B2F84A1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753652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EF64B6-EF6F-4034-9831-AD0B821C1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402" y="438538"/>
            <a:ext cx="6710184" cy="600206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C80ABDB-25F5-417A-A33F-61660B8E7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5" y="650014"/>
            <a:ext cx="3367217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5" descr="Casa en medio de campo&#10;&#10;Descripción generada automáticamente">
            <a:extLst>
              <a:ext uri="{FF2B5EF4-FFF2-40B4-BE49-F238E27FC236}">
                <a16:creationId xmlns:a16="http://schemas.microsoft.com/office/drawing/2014/main" id="{F6BC359D-B842-413B-AD9F-9244CA5D3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60" y="1141789"/>
            <a:ext cx="3044697" cy="228352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CA351B0-F844-42E9-B2D2-5B49B8B3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5" y="650015"/>
            <a:ext cx="2765758" cy="21426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B5D28F-9B96-4EA2-AECC-58ADD21F4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6" y="4088215"/>
            <a:ext cx="3376548" cy="212485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E6A425-9B55-46B4-A7A8-5AC179503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6" y="2947051"/>
            <a:ext cx="2765758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D99ECEE7-5CCD-4667-ADB9-177810A5D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582" y="3096468"/>
            <a:ext cx="2424167" cy="2956302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95FA4B-B954-4133-AE39-7E5CEC64F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4995" y="2103119"/>
            <a:ext cx="3732245" cy="41099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>
                <a:solidFill>
                  <a:srgbClr val="FFFFFF"/>
                </a:solidFill>
              </a:rPr>
              <a:t>Tivo una sección con artigos no Diario de Pontevedra.</a:t>
            </a:r>
          </a:p>
          <a:p>
            <a:pPr marL="0" indent="0">
              <a:buClr>
                <a:srgbClr val="262626"/>
              </a:buClr>
              <a:buNone/>
            </a:pPr>
            <a:endParaRPr lang="es-ES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s-ES">
              <a:solidFill>
                <a:srgbClr val="FFFFFF"/>
              </a:solidFill>
            </a:endParaRPr>
          </a:p>
          <a:p>
            <a:pPr>
              <a:buClr>
                <a:srgbClr val="262626"/>
              </a:buClr>
            </a:pPr>
            <a:r>
              <a:rPr lang="es-ES">
                <a:solidFill>
                  <a:srgbClr val="FFFFFF"/>
                </a:solidFill>
              </a:rPr>
              <a:t>Tamén lle gusta pintar cadros.</a:t>
            </a:r>
          </a:p>
          <a:p>
            <a:pPr marL="0" indent="0">
              <a:buClr>
                <a:srgbClr val="262626"/>
              </a:buClr>
              <a:buNone/>
            </a:pPr>
            <a:endParaRPr lang="es-ES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s-ES">
              <a:solidFill>
                <a:srgbClr val="FFFFFF"/>
              </a:solidFill>
            </a:endParaRPr>
          </a:p>
          <a:p>
            <a:pPr>
              <a:buClr>
                <a:srgbClr val="262626"/>
              </a:buClr>
            </a:pPr>
            <a:r>
              <a:rPr lang="es-ES">
                <a:solidFill>
                  <a:srgbClr val="FFFFFF"/>
                </a:solidFill>
              </a:rPr>
              <a:t>O mellor plan de vacacións, volver a Loñoá para coidar o seu xardín e estar coa súa "xente".</a:t>
            </a:r>
          </a:p>
        </p:txBody>
      </p:sp>
    </p:spTree>
    <p:extLst>
      <p:ext uri="{BB962C8B-B14F-4D97-AF65-F5344CB8AC3E}">
        <p14:creationId xmlns:p14="http://schemas.microsoft.com/office/powerpoint/2010/main" val="33266620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0</TotalTime>
  <Words>403</Words>
  <Application>Microsoft Office PowerPoint</Application>
  <PresentationFormat>Panorámica</PresentationFormat>
  <Paragraphs>32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2" baseType="lpstr">
      <vt:lpstr>Century Gothic</vt:lpstr>
      <vt:lpstr>Garamond</vt:lpstr>
      <vt:lpstr>Savon</vt:lpstr>
      <vt:lpstr>Eduardo díaz fidalgo</vt:lpstr>
      <vt:lpstr>Sabíades que en Loñoá, preto do colexio Ben-Cho-Shey, é o pobo dun gran escritor?, O seu nome é EDUARDO DÍAZ FIDALGO</vt:lpstr>
      <vt:lpstr>Presentación de PowerPoint</vt:lpstr>
      <vt:lpstr>Comeza a exercer como profesor con 25 anos en Villanueva de Alcorcón (Guadalajara), onde coñece a Aurora Andrés, tamén mestra, coa que casaría anos mais tarde e terían catro fillos.  No ano 1961 desprázase a Huesca, e finalmente trasládase a Pontevedra onde  exerceu o resto da súa carreira docente na Escuela Aneja de Magisterio. Xubílase a comenzos do ano 1990 sendo o director do centro.</vt:lpstr>
      <vt:lpstr>Os seus libros:</vt:lpstr>
      <vt:lpstr>Na biblioteca  do colexio temos tres dos seus títulos:</vt:lpstr>
      <vt:lpstr>"O señor da Meda"</vt:lpstr>
      <vt:lpstr>"Aconteceu en Ningures"</vt:lpstr>
      <vt:lpstr>Curiosidades: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Angeles</dc:creator>
  <cp:lastModifiedBy>angeles rodriguez alvarez</cp:lastModifiedBy>
  <cp:revision>310</cp:revision>
  <dcterms:created xsi:type="dcterms:W3CDTF">2021-02-17T18:12:36Z</dcterms:created>
  <dcterms:modified xsi:type="dcterms:W3CDTF">2021-02-17T20:27:51Z</dcterms:modified>
</cp:coreProperties>
</file>