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3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89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74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23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65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1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0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8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65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4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58F5-BB74-4162-A8CE-C55D2848967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5849-EC62-405E-9300-D787DF041B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2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es-ES" dirty="0" smtClean="0">
                <a:latin typeface="Lucida Console" panose="020B0609040504020204" pitchFamily="49" charset="0"/>
              </a:rPr>
              <a:t>Os </a:t>
            </a:r>
            <a:r>
              <a:rPr lang="es-ES" dirty="0" err="1" smtClean="0">
                <a:latin typeface="Lucida Console" panose="020B0609040504020204" pitchFamily="49" charset="0"/>
              </a:rPr>
              <a:t>entroidos</a:t>
            </a:r>
            <a:r>
              <a:rPr lang="es-ES" dirty="0" smtClean="0">
                <a:latin typeface="Lucida Console" panose="020B0609040504020204" pitchFamily="49" charset="0"/>
              </a:rPr>
              <a:t> de Ourense</a:t>
            </a:r>
            <a:endParaRPr lang="es-ES" dirty="0">
              <a:latin typeface="Lucida Console" panose="020B0609040504020204" pitchFamily="49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77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Pantalla de </a:t>
            </a:r>
            <a:r>
              <a:rPr lang="es-ES" dirty="0" err="1" smtClean="0"/>
              <a:t>Xinzo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 símbolo tradicional do </a:t>
            </a:r>
            <a:r>
              <a:rPr lang="es-ES" dirty="0" err="1" smtClean="0"/>
              <a:t>entroido</a:t>
            </a:r>
            <a:r>
              <a:rPr lang="es-ES" dirty="0" smtClean="0"/>
              <a:t> de </a:t>
            </a:r>
            <a:r>
              <a:rPr lang="es-ES" dirty="0" err="1" smtClean="0"/>
              <a:t>Xinzo</a:t>
            </a:r>
            <a:r>
              <a:rPr lang="es-ES" dirty="0" smtClean="0"/>
              <a:t> é a Pantalla, </a:t>
            </a:r>
            <a:r>
              <a:rPr lang="es-ES" dirty="0" err="1" smtClean="0"/>
              <a:t>personaxe</a:t>
            </a:r>
            <a:r>
              <a:rPr lang="es-ES" dirty="0" smtClean="0"/>
              <a:t> vestido de </a:t>
            </a:r>
            <a:r>
              <a:rPr lang="es-ES" dirty="0" err="1" smtClean="0"/>
              <a:t>branco</a:t>
            </a:r>
            <a:r>
              <a:rPr lang="es-ES" dirty="0" smtClean="0"/>
              <a:t>, con polainas negras e </a:t>
            </a:r>
            <a:r>
              <a:rPr lang="es-ES" dirty="0" err="1" smtClean="0"/>
              <a:t>faxín</a:t>
            </a:r>
            <a:r>
              <a:rPr lang="es-ES" dirty="0" smtClean="0"/>
              <a:t> </a:t>
            </a:r>
            <a:r>
              <a:rPr lang="es-ES" dirty="0" err="1" smtClean="0"/>
              <a:t>vermello</a:t>
            </a:r>
            <a:r>
              <a:rPr lang="es-ES" dirty="0" smtClean="0"/>
              <a:t>. </a:t>
            </a:r>
            <a:r>
              <a:rPr lang="es-ES" dirty="0" err="1" smtClean="0"/>
              <a:t>Nas</a:t>
            </a:r>
            <a:r>
              <a:rPr lang="es-ES" dirty="0" smtClean="0"/>
              <a:t> </a:t>
            </a:r>
            <a:r>
              <a:rPr lang="es-ES" dirty="0" err="1" smtClean="0"/>
              <a:t>mans</a:t>
            </a:r>
            <a:r>
              <a:rPr lang="es-ES" dirty="0" smtClean="0"/>
              <a:t> leva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dúas </a:t>
            </a:r>
            <a:r>
              <a:rPr lang="es-ES" dirty="0" err="1" smtClean="0"/>
              <a:t>vexigas</a:t>
            </a:r>
            <a:r>
              <a:rPr lang="es-ES" dirty="0" smtClean="0"/>
              <a:t> de vaca ben secas e infladas.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998465" cy="209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Felo</a:t>
            </a:r>
            <a:r>
              <a:rPr lang="es-ES" dirty="0" smtClean="0"/>
              <a:t> de </a:t>
            </a:r>
            <a:r>
              <a:rPr lang="es-ES" dirty="0" err="1" smtClean="0"/>
              <a:t>Maceda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Moi</a:t>
            </a:r>
            <a:r>
              <a:rPr lang="es-ES" dirty="0" smtClean="0"/>
              <a:t> parecido na indumentaria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Peliqueiro</a:t>
            </a:r>
            <a:r>
              <a:rPr lang="es-ES" dirty="0" smtClean="0"/>
              <a:t> de Laza e </a:t>
            </a:r>
            <a:r>
              <a:rPr lang="es-ES" dirty="0" err="1" smtClean="0"/>
              <a:t>ao</a:t>
            </a:r>
            <a:r>
              <a:rPr lang="es-ES" dirty="0" smtClean="0"/>
              <a:t> Cigarrón de </a:t>
            </a:r>
            <a:r>
              <a:rPr lang="es-ES" dirty="0" err="1" smtClean="0"/>
              <a:t>Verín</a:t>
            </a:r>
            <a:r>
              <a:rPr lang="es-ES" dirty="0" smtClean="0"/>
              <a:t>, </a:t>
            </a:r>
            <a:r>
              <a:rPr lang="es-ES" dirty="0" err="1" smtClean="0"/>
              <a:t>aínda</a:t>
            </a:r>
            <a:r>
              <a:rPr lang="es-ES" dirty="0" smtClean="0"/>
              <a:t> que con variantes: rabo de zorro no alto da mitra, colares e </a:t>
            </a:r>
            <a:r>
              <a:rPr lang="es-ES" dirty="0" err="1" smtClean="0"/>
              <a:t>caxato</a:t>
            </a:r>
            <a:r>
              <a:rPr lang="es-ES" dirty="0" smtClean="0"/>
              <a:t> como arma intimidatoria.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028925" cy="23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7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/>
              <a:t>B</a:t>
            </a:r>
            <a:r>
              <a:rPr lang="es-ES" dirty="0" err="1" smtClean="0"/>
              <a:t>oteiro</a:t>
            </a:r>
            <a:r>
              <a:rPr lang="es-ES" dirty="0" smtClean="0"/>
              <a:t> de Viana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Coa </a:t>
            </a:r>
            <a:r>
              <a:rPr lang="es-ES" sz="2800" dirty="0" err="1" smtClean="0"/>
              <a:t>súa</a:t>
            </a:r>
            <a:r>
              <a:rPr lang="es-ES" sz="2800" dirty="0" smtClean="0"/>
              <a:t> </a:t>
            </a:r>
            <a:r>
              <a:rPr lang="es-ES" sz="2800" dirty="0" err="1" smtClean="0"/>
              <a:t>chamativa</a:t>
            </a:r>
            <a:r>
              <a:rPr lang="es-ES" sz="2800" dirty="0" smtClean="0"/>
              <a:t> máscara negra, o </a:t>
            </a:r>
            <a:r>
              <a:rPr lang="es-ES" sz="2800" dirty="0" err="1"/>
              <a:t>B</a:t>
            </a:r>
            <a:r>
              <a:rPr lang="es-ES" sz="2800" dirty="0" err="1" smtClean="0"/>
              <a:t>oteiro</a:t>
            </a:r>
            <a:r>
              <a:rPr lang="es-ES" sz="2800" dirty="0" smtClean="0"/>
              <a:t> ten a misión de </a:t>
            </a:r>
            <a:r>
              <a:rPr lang="es-ES" sz="2800" dirty="0" err="1" smtClean="0"/>
              <a:t>manter</a:t>
            </a:r>
            <a:r>
              <a:rPr lang="es-ES" sz="2800" dirty="0" smtClean="0"/>
              <a:t> </a:t>
            </a:r>
            <a:r>
              <a:rPr lang="es-ES" sz="2800" dirty="0" err="1" smtClean="0"/>
              <a:t>alonxados</a:t>
            </a:r>
            <a:r>
              <a:rPr lang="es-ES" sz="2800" dirty="0" smtClean="0"/>
              <a:t> </a:t>
            </a:r>
            <a:r>
              <a:rPr lang="es-ES" sz="2800" dirty="0" err="1" smtClean="0"/>
              <a:t>aos</a:t>
            </a:r>
            <a:r>
              <a:rPr lang="es-ES" sz="2800" dirty="0" smtClean="0"/>
              <a:t> espectadores, dando grandes brincos sobre </a:t>
            </a:r>
            <a:r>
              <a:rPr lang="es-ES" sz="2800" dirty="0" err="1" smtClean="0"/>
              <a:t>unha</a:t>
            </a:r>
            <a:r>
              <a:rPr lang="es-ES" sz="2800" dirty="0" smtClean="0"/>
              <a:t> pértiga chamada </a:t>
            </a:r>
            <a:r>
              <a:rPr lang="es-ES" sz="2800" dirty="0" err="1" smtClean="0"/>
              <a:t>monca</a:t>
            </a:r>
            <a:r>
              <a:rPr lang="es-ES" sz="2800" dirty="0" smtClean="0"/>
              <a:t>.</a:t>
            </a:r>
          </a:p>
          <a:p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140968"/>
            <a:ext cx="2037072" cy="34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1"/>
            <a:ext cx="2817628" cy="195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pita de  As </a:t>
            </a:r>
            <a:r>
              <a:rPr lang="es-ES" dirty="0" err="1" smtClean="0"/>
              <a:t>Eiroás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mediados do pasado </a:t>
            </a:r>
            <a:r>
              <a:rPr lang="es-ES" dirty="0" err="1" smtClean="0"/>
              <a:t>século</a:t>
            </a:r>
            <a:r>
              <a:rPr lang="es-ES" dirty="0" smtClean="0"/>
              <a:t>, un matrimonio entre </a:t>
            </a:r>
            <a:r>
              <a:rPr lang="es-ES" dirty="0" err="1" smtClean="0"/>
              <a:t>dous</a:t>
            </a:r>
            <a:r>
              <a:rPr lang="es-ES" dirty="0" smtClean="0"/>
              <a:t> </a:t>
            </a:r>
            <a:r>
              <a:rPr lang="es-ES" dirty="0" err="1" smtClean="0"/>
              <a:t>viúvos</a:t>
            </a:r>
            <a:r>
              <a:rPr lang="es-ES" dirty="0" smtClean="0"/>
              <a:t> que </a:t>
            </a:r>
            <a:r>
              <a:rPr lang="es-ES" dirty="0" err="1" smtClean="0"/>
              <a:t>deu</a:t>
            </a:r>
            <a:r>
              <a:rPr lang="es-ES" dirty="0" smtClean="0"/>
              <a:t> </a:t>
            </a:r>
            <a:r>
              <a:rPr lang="es-ES" dirty="0" err="1" smtClean="0"/>
              <a:t>orixe</a:t>
            </a:r>
            <a:r>
              <a:rPr lang="es-ES" dirty="0" smtClean="0"/>
              <a:t> a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festa</a:t>
            </a:r>
            <a:r>
              <a:rPr lang="es-ES" dirty="0" smtClean="0"/>
              <a:t> </a:t>
            </a:r>
            <a:r>
              <a:rPr lang="es-ES" dirty="0" err="1" smtClean="0"/>
              <a:t>moi</a:t>
            </a:r>
            <a:r>
              <a:rPr lang="es-ES" dirty="0" smtClean="0"/>
              <a:t> singular que </a:t>
            </a:r>
            <a:r>
              <a:rPr lang="es-ES" dirty="0" err="1" smtClean="0"/>
              <a:t>coincidiu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 err="1" smtClean="0"/>
              <a:t>entroido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O </a:t>
            </a:r>
            <a:r>
              <a:rPr lang="es-ES" dirty="0" err="1" smtClean="0"/>
              <a:t>personaxe</a:t>
            </a:r>
            <a:r>
              <a:rPr lang="es-ES" dirty="0" smtClean="0"/>
              <a:t> principal é a Pita das </a:t>
            </a:r>
            <a:r>
              <a:rPr lang="es-ES" dirty="0" err="1" smtClean="0"/>
              <a:t>Eiroás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27587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Cal das </a:t>
            </a:r>
            <a:r>
              <a:rPr lang="es-ES" dirty="0" err="1" smtClean="0"/>
              <a:t>seguintes</a:t>
            </a:r>
            <a:r>
              <a:rPr lang="es-ES" dirty="0" smtClean="0"/>
              <a:t> </a:t>
            </a:r>
            <a:r>
              <a:rPr lang="es-ES" dirty="0" err="1" smtClean="0"/>
              <a:t>afirmacións</a:t>
            </a:r>
            <a:r>
              <a:rPr lang="es-ES" dirty="0" smtClean="0"/>
              <a:t> consideras </a:t>
            </a:r>
            <a:r>
              <a:rPr lang="es-ES" dirty="0" err="1" smtClean="0"/>
              <a:t>verdadeiras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 O </a:t>
            </a:r>
            <a:r>
              <a:rPr lang="es-ES" dirty="0" err="1" smtClean="0"/>
              <a:t>Entroido</a:t>
            </a:r>
            <a:r>
              <a:rPr lang="es-ES" dirty="0" smtClean="0"/>
              <a:t> </a:t>
            </a:r>
            <a:r>
              <a:rPr lang="es-ES" dirty="0" err="1" smtClean="0"/>
              <a:t>só</a:t>
            </a:r>
            <a:r>
              <a:rPr lang="es-ES" dirty="0" smtClean="0"/>
              <a:t> se celebra en Ourense.</a:t>
            </a:r>
          </a:p>
          <a:p>
            <a:r>
              <a:rPr lang="es-ES" dirty="0" smtClean="0"/>
              <a:t>B) O </a:t>
            </a:r>
            <a:r>
              <a:rPr lang="es-ES" dirty="0" err="1" smtClean="0"/>
              <a:t>entroido</a:t>
            </a:r>
            <a:r>
              <a:rPr lang="es-ES" dirty="0" smtClean="0"/>
              <a:t> </a:t>
            </a:r>
            <a:r>
              <a:rPr lang="es-ES" dirty="0" err="1" smtClean="0"/>
              <a:t>celébrase</a:t>
            </a:r>
            <a:r>
              <a:rPr lang="es-ES" dirty="0" smtClean="0"/>
              <a:t> en </a:t>
            </a:r>
            <a:r>
              <a:rPr lang="es-ES" dirty="0" err="1" smtClean="0"/>
              <a:t>moitos</a:t>
            </a:r>
            <a:r>
              <a:rPr lang="es-ES" dirty="0" smtClean="0"/>
              <a:t> lugares do mundo.</a:t>
            </a:r>
          </a:p>
          <a:p>
            <a:r>
              <a:rPr lang="es-ES" dirty="0" smtClean="0"/>
              <a:t>C)O </a:t>
            </a:r>
            <a:r>
              <a:rPr lang="es-ES" dirty="0" err="1" smtClean="0"/>
              <a:t>Entroido</a:t>
            </a:r>
            <a:r>
              <a:rPr lang="es-ES" dirty="0" smtClean="0"/>
              <a:t> que se celebra en Ourense é dos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antigos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9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orixe</a:t>
            </a:r>
            <a:r>
              <a:rPr lang="es-ES" dirty="0" smtClean="0"/>
              <a:t> da </a:t>
            </a:r>
            <a:r>
              <a:rPr lang="es-ES" dirty="0" err="1" smtClean="0"/>
              <a:t>festa</a:t>
            </a:r>
            <a:r>
              <a:rPr lang="es-ES" dirty="0" smtClean="0"/>
              <a:t> do </a:t>
            </a:r>
            <a:r>
              <a:rPr lang="es-ES" dirty="0" err="1" smtClean="0"/>
              <a:t>Entroido</a:t>
            </a:r>
            <a:r>
              <a:rPr lang="es-ES" dirty="0" smtClean="0"/>
              <a:t> está en…?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 Celebrar que </a:t>
            </a:r>
            <a:r>
              <a:rPr lang="es-ES" dirty="0" err="1" smtClean="0"/>
              <a:t>comeza</a:t>
            </a:r>
            <a:r>
              <a:rPr lang="es-ES" dirty="0" smtClean="0"/>
              <a:t> o inverno e con el, o frío.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Festexar</a:t>
            </a:r>
            <a:r>
              <a:rPr lang="es-ES" dirty="0" smtClean="0"/>
              <a:t> o final do inverno e a </a:t>
            </a:r>
            <a:r>
              <a:rPr lang="es-ES" dirty="0" err="1" smtClean="0"/>
              <a:t>chegada</a:t>
            </a:r>
            <a:r>
              <a:rPr lang="es-ES" dirty="0" smtClean="0"/>
              <a:t> da primavera.</a:t>
            </a:r>
          </a:p>
          <a:p>
            <a:r>
              <a:rPr lang="es-ES" dirty="0" smtClean="0"/>
              <a:t>C)Celebrar o fin das </a:t>
            </a:r>
            <a:r>
              <a:rPr lang="es-ES" dirty="0" err="1" smtClean="0"/>
              <a:t>tarefas</a:t>
            </a:r>
            <a:r>
              <a:rPr lang="es-ES" dirty="0" smtClean="0"/>
              <a:t> agrícolas.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En Laza o </a:t>
            </a:r>
            <a:r>
              <a:rPr lang="es-ES" dirty="0" err="1" smtClean="0"/>
              <a:t>Entroido</a:t>
            </a:r>
            <a:r>
              <a:rPr lang="es-ES" dirty="0" smtClean="0"/>
              <a:t> </a:t>
            </a:r>
            <a:r>
              <a:rPr lang="es-ES" dirty="0" err="1" smtClean="0"/>
              <a:t>celébrase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 Tirando as olas de barro </a:t>
            </a:r>
            <a:r>
              <a:rPr lang="es-ES" dirty="0" err="1" smtClean="0"/>
              <a:t>uns</a:t>
            </a:r>
            <a:r>
              <a:rPr lang="es-ES" dirty="0" smtClean="0"/>
              <a:t> a </a:t>
            </a:r>
            <a:r>
              <a:rPr lang="es-ES" dirty="0" err="1" smtClean="0"/>
              <a:t>outros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Lanzando </a:t>
            </a:r>
            <a:r>
              <a:rPr lang="es-ES" dirty="0" err="1" smtClean="0"/>
              <a:t>formigas</a:t>
            </a:r>
            <a:r>
              <a:rPr lang="es-ES" dirty="0" smtClean="0"/>
              <a:t> con vinagre e </a:t>
            </a:r>
            <a:r>
              <a:rPr lang="es-ES" dirty="0" err="1" smtClean="0"/>
              <a:t>farrapos</a:t>
            </a:r>
            <a:r>
              <a:rPr lang="es-ES" dirty="0" smtClean="0"/>
              <a:t> con barro.</a:t>
            </a:r>
          </a:p>
          <a:p>
            <a:r>
              <a:rPr lang="es-ES" dirty="0" smtClean="0"/>
              <a:t>C) Lanzando globos e confeti entre os </a:t>
            </a:r>
            <a:r>
              <a:rPr lang="es-ES" dirty="0" err="1" smtClean="0"/>
              <a:t>veciños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6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No </a:t>
            </a:r>
            <a:r>
              <a:rPr lang="es-ES" dirty="0" err="1" smtClean="0"/>
              <a:t>Entroido</a:t>
            </a:r>
            <a:r>
              <a:rPr lang="es-ES" dirty="0" smtClean="0"/>
              <a:t> de </a:t>
            </a:r>
            <a:r>
              <a:rPr lang="es-ES" dirty="0" err="1" smtClean="0"/>
              <a:t>Verín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 </a:t>
            </a:r>
            <a:r>
              <a:rPr lang="es-ES" dirty="0" err="1" smtClean="0"/>
              <a:t>Só</a:t>
            </a:r>
            <a:r>
              <a:rPr lang="es-ES" dirty="0" smtClean="0"/>
              <a:t> se disfrazan os </a:t>
            </a:r>
            <a:r>
              <a:rPr lang="es-ES" dirty="0" err="1" smtClean="0"/>
              <a:t>máis</a:t>
            </a:r>
            <a:r>
              <a:rPr lang="es-ES" dirty="0" smtClean="0"/>
              <a:t> cativos.</a:t>
            </a:r>
          </a:p>
          <a:p>
            <a:r>
              <a:rPr lang="es-ES" dirty="0" smtClean="0"/>
              <a:t>B) No </a:t>
            </a:r>
            <a:r>
              <a:rPr lang="es-ES" dirty="0" err="1" smtClean="0"/>
              <a:t>xoves</a:t>
            </a:r>
            <a:r>
              <a:rPr lang="es-ES" dirty="0" smtClean="0"/>
              <a:t> de Comadres os </a:t>
            </a:r>
            <a:r>
              <a:rPr lang="es-ES" dirty="0" err="1" smtClean="0"/>
              <a:t>homes</a:t>
            </a:r>
            <a:r>
              <a:rPr lang="es-ES" dirty="0" smtClean="0"/>
              <a:t> </a:t>
            </a:r>
            <a:r>
              <a:rPr lang="es-ES" dirty="0" err="1" smtClean="0"/>
              <a:t>só</a:t>
            </a:r>
            <a:r>
              <a:rPr lang="es-ES" dirty="0" smtClean="0"/>
              <a:t> poden </a:t>
            </a:r>
            <a:r>
              <a:rPr lang="es-ES" dirty="0" err="1" smtClean="0"/>
              <a:t>saír</a:t>
            </a:r>
            <a:r>
              <a:rPr lang="es-ES" dirty="0" smtClean="0"/>
              <a:t> á rúa se </a:t>
            </a:r>
            <a:r>
              <a:rPr lang="es-ES" dirty="0" err="1" smtClean="0"/>
              <a:t>se</a:t>
            </a:r>
            <a:r>
              <a:rPr lang="es-ES" dirty="0" smtClean="0"/>
              <a:t> disfrazan.</a:t>
            </a:r>
          </a:p>
          <a:p>
            <a:r>
              <a:rPr lang="es-ES" dirty="0" smtClean="0"/>
              <a:t>C)É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festa</a:t>
            </a:r>
            <a:r>
              <a:rPr lang="es-ES" dirty="0" smtClean="0"/>
              <a:t> que se celebra no verán.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No </a:t>
            </a:r>
            <a:r>
              <a:rPr lang="es-ES" dirty="0" err="1" smtClean="0"/>
              <a:t>Entroido</a:t>
            </a:r>
            <a:r>
              <a:rPr lang="es-ES" smtClean="0"/>
              <a:t> de </a:t>
            </a:r>
            <a:r>
              <a:rPr lang="es-ES" dirty="0" err="1" smtClean="0"/>
              <a:t>Xinzo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A)Os </a:t>
            </a:r>
            <a:r>
              <a:rPr lang="es-ES" dirty="0" err="1" smtClean="0"/>
              <a:t>homes</a:t>
            </a:r>
            <a:r>
              <a:rPr lang="es-ES" dirty="0" smtClean="0"/>
              <a:t> non se disfrazan </a:t>
            </a:r>
            <a:r>
              <a:rPr lang="es-ES" dirty="0" err="1" smtClean="0"/>
              <a:t>sen</a:t>
            </a:r>
            <a:r>
              <a:rPr lang="es-ES" dirty="0" smtClean="0"/>
              <a:t> permiso das mulleres.</a:t>
            </a:r>
          </a:p>
          <a:p>
            <a:r>
              <a:rPr lang="es-ES" dirty="0" smtClean="0"/>
              <a:t>B)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competición de olas na </a:t>
            </a:r>
            <a:r>
              <a:rPr lang="es-ES" dirty="0" err="1" smtClean="0"/>
              <a:t>praza</a:t>
            </a:r>
            <a:r>
              <a:rPr lang="es-ES" dirty="0" smtClean="0"/>
              <a:t> </a:t>
            </a:r>
            <a:r>
              <a:rPr lang="es-ES" dirty="0" err="1" smtClean="0"/>
              <a:t>maior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</a:t>
            </a:r>
            <a:r>
              <a:rPr lang="es-ES" dirty="0" err="1"/>
              <a:t>H</a:t>
            </a:r>
            <a:r>
              <a:rPr lang="es-ES" dirty="0" err="1" smtClean="0"/>
              <a:t>ai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competición</a:t>
            </a:r>
          </a:p>
          <a:p>
            <a:pPr marL="0" indent="0">
              <a:buNone/>
            </a:pPr>
            <a:r>
              <a:rPr lang="es-ES" dirty="0" smtClean="0"/>
              <a:t>de </a:t>
            </a:r>
            <a:r>
              <a:rPr lang="es-ES" dirty="0" err="1" smtClean="0"/>
              <a:t>carreiras</a:t>
            </a:r>
            <a:r>
              <a:rPr lang="es-ES" dirty="0" smtClean="0"/>
              <a:t> con disfraces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vila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91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orixe</a:t>
            </a:r>
            <a:r>
              <a:rPr lang="es-ES" dirty="0" smtClean="0"/>
              <a:t> da Pita de </a:t>
            </a:r>
            <a:r>
              <a:rPr lang="es-ES" dirty="0" err="1" smtClean="0"/>
              <a:t>Eiroás</a:t>
            </a:r>
            <a:r>
              <a:rPr lang="es-ES" dirty="0" smtClean="0"/>
              <a:t> está en…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A)No </a:t>
            </a:r>
            <a:r>
              <a:rPr lang="es-ES" dirty="0" err="1" smtClean="0"/>
              <a:t>casamento</a:t>
            </a:r>
            <a:r>
              <a:rPr lang="es-ES" dirty="0" smtClean="0"/>
              <a:t> de </a:t>
            </a:r>
            <a:r>
              <a:rPr lang="es-ES" dirty="0" err="1" smtClean="0"/>
              <a:t>dous</a:t>
            </a:r>
            <a:r>
              <a:rPr lang="es-ES" dirty="0" smtClean="0"/>
              <a:t> </a:t>
            </a:r>
            <a:r>
              <a:rPr lang="es-ES" dirty="0" err="1" smtClean="0"/>
              <a:t>viúvos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festa</a:t>
            </a:r>
            <a:r>
              <a:rPr lang="es-ES" dirty="0" smtClean="0"/>
              <a:t> da </a:t>
            </a:r>
            <a:r>
              <a:rPr lang="es-ES" dirty="0" err="1" smtClean="0"/>
              <a:t>vendima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construción</a:t>
            </a:r>
            <a:r>
              <a:rPr lang="es-ES" dirty="0" smtClean="0"/>
              <a:t> do Pazo de </a:t>
            </a:r>
            <a:r>
              <a:rPr lang="es-ES" dirty="0" err="1" smtClean="0"/>
              <a:t>Eiroás</a:t>
            </a:r>
            <a:r>
              <a:rPr lang="es-ES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35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</a:t>
            </a:r>
            <a:r>
              <a:rPr lang="es-ES" dirty="0" err="1" smtClean="0"/>
              <a:t>entroidos</a:t>
            </a:r>
            <a:r>
              <a:rPr lang="es-ES" dirty="0" smtClean="0"/>
              <a:t> de Ourense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Das </a:t>
            </a:r>
            <a:r>
              <a:rPr lang="es-ES" dirty="0" err="1" smtClean="0"/>
              <a:t>festas</a:t>
            </a:r>
            <a:r>
              <a:rPr lang="es-ES" dirty="0" smtClean="0"/>
              <a:t> que celebramos en Galicia </a:t>
            </a:r>
            <a:r>
              <a:rPr lang="es-ES" dirty="0" err="1" smtClean="0"/>
              <a:t>quizáis</a:t>
            </a:r>
            <a:r>
              <a:rPr lang="es-ES" dirty="0" smtClean="0"/>
              <a:t> </a:t>
            </a:r>
            <a:r>
              <a:rPr lang="es-ES" dirty="0" err="1" smtClean="0"/>
              <a:t>sexa</a:t>
            </a:r>
            <a:r>
              <a:rPr lang="es-ES" dirty="0" smtClean="0"/>
              <a:t> o </a:t>
            </a:r>
            <a:r>
              <a:rPr lang="es-ES" dirty="0" err="1" smtClean="0"/>
              <a:t>Entoido</a:t>
            </a:r>
            <a:r>
              <a:rPr lang="es-ES" dirty="0" smtClean="0"/>
              <a:t> a que </a:t>
            </a:r>
            <a:r>
              <a:rPr lang="es-ES" dirty="0" err="1" smtClean="0"/>
              <a:t>máis</a:t>
            </a:r>
            <a:r>
              <a:rPr lang="es-ES" dirty="0" smtClean="0"/>
              <a:t> interés ten para </a:t>
            </a:r>
            <a:r>
              <a:rPr lang="es-ES" dirty="0" err="1" smtClean="0"/>
              <a:t>nós</a:t>
            </a:r>
            <a:r>
              <a:rPr lang="es-ES" dirty="0" smtClean="0"/>
              <a:t>.</a:t>
            </a:r>
          </a:p>
          <a:p>
            <a:r>
              <a:rPr lang="es-ES" dirty="0" smtClean="0"/>
              <a:t>O </a:t>
            </a:r>
            <a:r>
              <a:rPr lang="es-ES" dirty="0" err="1" smtClean="0"/>
              <a:t>Entroido</a:t>
            </a:r>
            <a:r>
              <a:rPr lang="es-ES" dirty="0" smtClean="0"/>
              <a:t> non so se celebra en Ourense, </a:t>
            </a:r>
            <a:r>
              <a:rPr lang="es-ES" dirty="0" err="1" smtClean="0"/>
              <a:t>nin</a:t>
            </a:r>
            <a:r>
              <a:rPr lang="es-ES" dirty="0" smtClean="0"/>
              <a:t> so en Galicia</a:t>
            </a:r>
            <a:r>
              <a:rPr lang="es-ES" dirty="0"/>
              <a:t>;</a:t>
            </a:r>
            <a:r>
              <a:rPr lang="es-ES" dirty="0" smtClean="0"/>
              <a:t> </a:t>
            </a:r>
            <a:r>
              <a:rPr lang="es-ES" dirty="0" err="1" smtClean="0"/>
              <a:t>nin</a:t>
            </a:r>
            <a:r>
              <a:rPr lang="es-ES" dirty="0" smtClean="0"/>
              <a:t> </a:t>
            </a:r>
            <a:r>
              <a:rPr lang="es-ES" dirty="0" err="1" smtClean="0"/>
              <a:t>sequera</a:t>
            </a:r>
            <a:r>
              <a:rPr lang="es-ES" dirty="0" smtClean="0"/>
              <a:t> en España, pero é aquí, na </a:t>
            </a:r>
            <a:r>
              <a:rPr lang="es-ES" dirty="0" err="1" smtClean="0"/>
              <a:t>nosa</a:t>
            </a:r>
            <a:r>
              <a:rPr lang="es-ES" dirty="0" smtClean="0"/>
              <a:t> provincia </a:t>
            </a:r>
            <a:r>
              <a:rPr lang="es-ES" dirty="0" err="1" smtClean="0"/>
              <a:t>onde</a:t>
            </a:r>
            <a:r>
              <a:rPr lang="es-ES" dirty="0" smtClean="0"/>
              <a:t> se celebran, entre </a:t>
            </a:r>
            <a:r>
              <a:rPr lang="es-ES" dirty="0" err="1" smtClean="0"/>
              <a:t>outros</a:t>
            </a:r>
            <a:r>
              <a:rPr lang="es-ES" dirty="0" smtClean="0"/>
              <a:t>, os “</a:t>
            </a:r>
            <a:r>
              <a:rPr lang="es-ES" dirty="0" err="1" smtClean="0"/>
              <a:t>Entroidos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antigos</a:t>
            </a:r>
            <a:r>
              <a:rPr lang="es-ES" dirty="0" smtClean="0"/>
              <a:t>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0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</a:t>
            </a:r>
            <a:r>
              <a:rPr lang="es-ES" dirty="0" err="1" smtClean="0"/>
              <a:t>entroidos</a:t>
            </a:r>
            <a:r>
              <a:rPr lang="es-ES" dirty="0" smtClean="0"/>
              <a:t> de Ourense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festa</a:t>
            </a:r>
            <a:r>
              <a:rPr lang="es-ES" dirty="0" smtClean="0"/>
              <a:t> do </a:t>
            </a:r>
            <a:r>
              <a:rPr lang="es-ES" dirty="0" err="1" smtClean="0"/>
              <a:t>Entroido</a:t>
            </a:r>
            <a:r>
              <a:rPr lang="es-ES" dirty="0" smtClean="0"/>
              <a:t> ven a celebrar o final do inverno e o </a:t>
            </a:r>
            <a:r>
              <a:rPr lang="es-ES" dirty="0" err="1" smtClean="0"/>
              <a:t>comezo</a:t>
            </a:r>
            <a:r>
              <a:rPr lang="es-ES" dirty="0" smtClean="0"/>
              <a:t> da primavera; o retorno da vida </a:t>
            </a:r>
            <a:r>
              <a:rPr lang="es-ES" dirty="0" err="1" smtClean="0"/>
              <a:t>aos</a:t>
            </a:r>
            <a:r>
              <a:rPr lang="es-ES" dirty="0" smtClean="0"/>
              <a:t> campos e </a:t>
            </a:r>
            <a:r>
              <a:rPr lang="es-ES" dirty="0" err="1" smtClean="0"/>
              <a:t>ás</a:t>
            </a:r>
            <a:r>
              <a:rPr lang="es-ES" dirty="0" smtClean="0"/>
              <a:t> </a:t>
            </a:r>
            <a:r>
              <a:rPr lang="es-ES" dirty="0" err="1" smtClean="0"/>
              <a:t>tarefas</a:t>
            </a:r>
            <a:r>
              <a:rPr lang="es-ES" dirty="0" smtClean="0"/>
              <a:t> agrícolas.</a:t>
            </a:r>
          </a:p>
          <a:p>
            <a:r>
              <a:rPr lang="es-ES" dirty="0" smtClean="0"/>
              <a:t>É </a:t>
            </a:r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festa</a:t>
            </a:r>
            <a:r>
              <a:rPr lang="es-ES" dirty="0" smtClean="0"/>
              <a:t> de excesos, </a:t>
            </a:r>
            <a:r>
              <a:rPr lang="es-ES" dirty="0" err="1" smtClean="0"/>
              <a:t>onde</a:t>
            </a:r>
            <a:r>
              <a:rPr lang="es-ES" dirty="0" smtClean="0"/>
              <a:t> o mundo “está do revés”: as mulleres </a:t>
            </a:r>
            <a:r>
              <a:rPr lang="es-ES" dirty="0" err="1" smtClean="0"/>
              <a:t>vístense</a:t>
            </a:r>
            <a:r>
              <a:rPr lang="es-ES" dirty="0" smtClean="0"/>
              <a:t> de </a:t>
            </a:r>
            <a:r>
              <a:rPr lang="es-ES" dirty="0" err="1" smtClean="0"/>
              <a:t>homes</a:t>
            </a:r>
            <a:r>
              <a:rPr lang="es-ES" dirty="0" smtClean="0"/>
              <a:t>; os ricos, de pobres; as máscaras toman o papel de autoridades e, </a:t>
            </a:r>
            <a:r>
              <a:rPr lang="es-ES" dirty="0" err="1" smtClean="0"/>
              <a:t>quen</a:t>
            </a:r>
            <a:r>
              <a:rPr lang="es-ES" dirty="0" smtClean="0"/>
              <a:t> non se disfraza, </a:t>
            </a:r>
            <a:r>
              <a:rPr lang="es-ES" dirty="0" err="1" smtClean="0"/>
              <a:t>sofre</a:t>
            </a:r>
            <a:r>
              <a:rPr lang="es-ES" dirty="0" smtClean="0"/>
              <a:t> as bromas dos </a:t>
            </a:r>
            <a:r>
              <a:rPr lang="es-ES" dirty="0" err="1" smtClean="0"/>
              <a:t>disfazados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3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</a:t>
            </a:r>
            <a:r>
              <a:rPr lang="es-ES" dirty="0" err="1" smtClean="0"/>
              <a:t>entroidos</a:t>
            </a:r>
            <a:r>
              <a:rPr lang="es-ES" dirty="0" smtClean="0"/>
              <a:t> de Ourense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Centrándonos no </a:t>
            </a:r>
            <a:r>
              <a:rPr lang="es-ES" sz="2800" dirty="0" err="1" smtClean="0"/>
              <a:t>Entroido</a:t>
            </a:r>
            <a:r>
              <a:rPr lang="es-ES" sz="2800" dirty="0" smtClean="0"/>
              <a:t> da </a:t>
            </a:r>
            <a:r>
              <a:rPr lang="es-ES" sz="2800" dirty="0" err="1" smtClean="0"/>
              <a:t>nosa</a:t>
            </a:r>
            <a:r>
              <a:rPr lang="es-ES" sz="2800" dirty="0" smtClean="0"/>
              <a:t> provincia, Ourense, </a:t>
            </a:r>
            <a:r>
              <a:rPr lang="es-ES" sz="2800" dirty="0" err="1" smtClean="0"/>
              <a:t>estes</a:t>
            </a:r>
            <a:r>
              <a:rPr lang="es-ES" sz="2800" dirty="0" smtClean="0"/>
              <a:t> son os </a:t>
            </a:r>
            <a:r>
              <a:rPr lang="es-ES" sz="2800" dirty="0" err="1" smtClean="0"/>
              <a:t>entroidos</a:t>
            </a:r>
            <a:r>
              <a:rPr lang="es-ES" sz="2800" dirty="0" smtClean="0"/>
              <a:t> </a:t>
            </a:r>
            <a:r>
              <a:rPr lang="es-ES" sz="2800" dirty="0" err="1" smtClean="0"/>
              <a:t>máis</a:t>
            </a:r>
            <a:r>
              <a:rPr lang="es-ES" sz="2800" dirty="0" smtClean="0"/>
              <a:t> destacados:</a:t>
            </a:r>
          </a:p>
          <a:p>
            <a:r>
              <a:rPr lang="es-ES" sz="2800" b="1" dirty="0" smtClean="0"/>
              <a:t>O </a:t>
            </a:r>
            <a:r>
              <a:rPr lang="es-ES" sz="2800" b="1" dirty="0" err="1"/>
              <a:t>P</a:t>
            </a:r>
            <a:r>
              <a:rPr lang="es-ES" sz="2800" b="1" dirty="0" err="1" smtClean="0"/>
              <a:t>eliqueiro</a:t>
            </a:r>
            <a:r>
              <a:rPr lang="es-ES" sz="2800" b="1" dirty="0" smtClean="0"/>
              <a:t> de Laza.</a:t>
            </a:r>
          </a:p>
          <a:p>
            <a:r>
              <a:rPr lang="es-ES" sz="2800" b="1" dirty="0" smtClean="0"/>
              <a:t>A Cigarrón de </a:t>
            </a:r>
            <a:r>
              <a:rPr lang="es-ES" sz="2800" b="1" dirty="0" err="1" smtClean="0"/>
              <a:t>Verín</a:t>
            </a:r>
            <a:r>
              <a:rPr lang="es-ES" sz="2800" b="1" dirty="0" smtClean="0"/>
              <a:t>.</a:t>
            </a:r>
          </a:p>
          <a:p>
            <a:r>
              <a:rPr lang="es-ES" sz="2800" b="1" dirty="0"/>
              <a:t>A</a:t>
            </a:r>
            <a:r>
              <a:rPr lang="es-ES" sz="2800" b="1" dirty="0" smtClean="0"/>
              <a:t> </a:t>
            </a:r>
            <a:r>
              <a:rPr lang="es-ES" sz="2800" b="1" dirty="0" smtClean="0"/>
              <a:t>Pantalla de </a:t>
            </a:r>
            <a:r>
              <a:rPr lang="es-ES" sz="2800" b="1" dirty="0" err="1" smtClean="0"/>
              <a:t>Xinzo</a:t>
            </a:r>
            <a:r>
              <a:rPr lang="es-ES" sz="2800" b="1" dirty="0" smtClean="0"/>
              <a:t>.</a:t>
            </a:r>
          </a:p>
          <a:p>
            <a:r>
              <a:rPr lang="es-ES" sz="2800" b="1" dirty="0" smtClean="0"/>
              <a:t>O </a:t>
            </a:r>
            <a:r>
              <a:rPr lang="es-ES" sz="2800" b="1" dirty="0" err="1"/>
              <a:t>F</a:t>
            </a:r>
            <a:r>
              <a:rPr lang="es-ES" sz="2800" b="1" dirty="0" err="1" smtClean="0"/>
              <a:t>elo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Maceda</a:t>
            </a:r>
            <a:r>
              <a:rPr lang="es-ES" sz="2800" b="1" dirty="0" smtClean="0"/>
              <a:t>.</a:t>
            </a:r>
          </a:p>
          <a:p>
            <a:r>
              <a:rPr lang="es-ES" sz="2800" b="1" dirty="0" smtClean="0"/>
              <a:t>O </a:t>
            </a:r>
            <a:r>
              <a:rPr lang="es-ES" sz="2800" b="1" dirty="0" err="1"/>
              <a:t>B</a:t>
            </a:r>
            <a:r>
              <a:rPr lang="es-ES" sz="2800" b="1" dirty="0" err="1" smtClean="0"/>
              <a:t>oteiro</a:t>
            </a:r>
            <a:r>
              <a:rPr lang="es-ES" sz="2800" b="1" dirty="0" smtClean="0"/>
              <a:t> de Viana.</a:t>
            </a:r>
          </a:p>
          <a:p>
            <a:r>
              <a:rPr lang="es-ES" sz="2800" b="1" dirty="0" smtClean="0"/>
              <a:t>A Pita de </a:t>
            </a:r>
            <a:r>
              <a:rPr lang="es-ES" sz="2800" b="1" dirty="0" err="1" smtClean="0"/>
              <a:t>Eiroás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69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/>
              <a:t>P</a:t>
            </a:r>
            <a:r>
              <a:rPr lang="es-ES" dirty="0" err="1" smtClean="0"/>
              <a:t>eliqueiro</a:t>
            </a:r>
            <a:r>
              <a:rPr lang="es-ES" dirty="0" smtClean="0"/>
              <a:t> de Laza.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Un dos </a:t>
            </a:r>
            <a:r>
              <a:rPr lang="es-ES" dirty="0" err="1" smtClean="0"/>
              <a:t>entroidos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antigos</a:t>
            </a:r>
            <a:r>
              <a:rPr lang="es-ES" dirty="0" smtClean="0"/>
              <a:t> de Galicia no que a burla, a crítica e as </a:t>
            </a:r>
            <a:r>
              <a:rPr lang="es-ES" dirty="0" err="1" smtClean="0"/>
              <a:t>formigas</a:t>
            </a:r>
            <a:r>
              <a:rPr lang="es-ES" dirty="0" smtClean="0"/>
              <a:t> con vinagre </a:t>
            </a:r>
            <a:r>
              <a:rPr lang="es-ES" dirty="0" err="1" smtClean="0"/>
              <a:t>saen</a:t>
            </a:r>
            <a:r>
              <a:rPr lang="es-ES" dirty="0" smtClean="0"/>
              <a:t> á rúa para vivir </a:t>
            </a:r>
            <a:r>
              <a:rPr lang="es-ES" dirty="0" err="1" smtClean="0"/>
              <a:t>uns</a:t>
            </a:r>
            <a:r>
              <a:rPr lang="es-ES" dirty="0" smtClean="0"/>
              <a:t> días </a:t>
            </a:r>
            <a:r>
              <a:rPr lang="es-ES" dirty="0" err="1" smtClean="0"/>
              <a:t>apaixoantes</a:t>
            </a:r>
            <a:r>
              <a:rPr lang="es-ES" dirty="0" smtClean="0"/>
              <a:t> coa </a:t>
            </a:r>
            <a:r>
              <a:rPr lang="es-ES" dirty="0" err="1" smtClean="0"/>
              <a:t>xente</a:t>
            </a:r>
            <a:r>
              <a:rPr lang="es-ES" dirty="0" smtClean="0"/>
              <a:t> da </a:t>
            </a:r>
            <a:r>
              <a:rPr lang="es-ES" dirty="0" err="1" smtClean="0"/>
              <a:t>vila</a:t>
            </a:r>
            <a:r>
              <a:rPr lang="es-ES" dirty="0" smtClean="0"/>
              <a:t> e os </a:t>
            </a:r>
            <a:r>
              <a:rPr lang="es-ES" dirty="0" err="1" smtClean="0"/>
              <a:t>forasteiros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r>
              <a:rPr lang="es-ES" dirty="0" smtClean="0"/>
              <a:t>A “</a:t>
            </a:r>
            <a:r>
              <a:rPr lang="es-ES" dirty="0" err="1" smtClean="0"/>
              <a:t>farrapada</a:t>
            </a:r>
            <a:r>
              <a:rPr lang="es-ES" dirty="0" smtClean="0"/>
              <a:t>” é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loita</a:t>
            </a:r>
            <a:r>
              <a:rPr lang="es-ES" dirty="0" smtClean="0"/>
              <a:t> con trapos con barro entre os </a:t>
            </a:r>
            <a:r>
              <a:rPr lang="es-ES" dirty="0" err="1" smtClean="0"/>
              <a:t>veciños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628800"/>
            <a:ext cx="2599948" cy="173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/>
              <a:t>P</a:t>
            </a:r>
            <a:r>
              <a:rPr lang="es-ES" dirty="0" err="1" smtClean="0"/>
              <a:t>eliqueiro</a:t>
            </a:r>
            <a:r>
              <a:rPr lang="es-ES" dirty="0" smtClean="0"/>
              <a:t> de Laza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É o </a:t>
            </a:r>
            <a:r>
              <a:rPr lang="es-ES" dirty="0" err="1" smtClean="0"/>
              <a:t>personaxe</a:t>
            </a:r>
            <a:r>
              <a:rPr lang="es-ES" dirty="0" smtClean="0"/>
              <a:t> principal do </a:t>
            </a:r>
            <a:r>
              <a:rPr lang="es-ES" dirty="0" err="1" smtClean="0"/>
              <a:t>entroido</a:t>
            </a:r>
            <a:r>
              <a:rPr lang="es-ES" dirty="0" smtClean="0"/>
              <a:t> de Laza.</a:t>
            </a:r>
          </a:p>
          <a:p>
            <a:r>
              <a:rPr lang="es-ES" dirty="0" smtClean="0"/>
              <a:t>Desde o domingo e ata o final do </a:t>
            </a:r>
            <a:r>
              <a:rPr lang="es-ES" dirty="0" err="1" smtClean="0"/>
              <a:t>entroido</a:t>
            </a:r>
            <a:r>
              <a:rPr lang="es-ES" dirty="0" smtClean="0"/>
              <a:t>, o </a:t>
            </a:r>
            <a:r>
              <a:rPr lang="es-ES" dirty="0" err="1"/>
              <a:t>P</a:t>
            </a:r>
            <a:r>
              <a:rPr lang="es-ES" dirty="0" err="1" smtClean="0"/>
              <a:t>eliqueiro</a:t>
            </a:r>
            <a:r>
              <a:rPr lang="es-ES" dirty="0" smtClean="0"/>
              <a:t> é a máxima </a:t>
            </a:r>
            <a:r>
              <a:rPr lang="es-ES" dirty="0" err="1" smtClean="0"/>
              <a:t>autoridade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rúas de Laza.</a:t>
            </a:r>
          </a:p>
          <a:p>
            <a:r>
              <a:rPr lang="es-ES" dirty="0" smtClean="0"/>
              <a:t>O </a:t>
            </a:r>
            <a:r>
              <a:rPr lang="es-ES" dirty="0" err="1"/>
              <a:t>P</a:t>
            </a:r>
            <a:r>
              <a:rPr lang="es-ES" dirty="0" err="1" smtClean="0"/>
              <a:t>eliqueiro</a:t>
            </a:r>
            <a:r>
              <a:rPr lang="es-ES" dirty="0" smtClean="0"/>
              <a:t> leva seis chocos para avisar da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presenza</a:t>
            </a:r>
            <a:r>
              <a:rPr lang="es-ES" dirty="0" smtClean="0"/>
              <a:t>, </a:t>
            </a:r>
            <a:r>
              <a:rPr lang="es-ES" dirty="0" err="1" smtClean="0"/>
              <a:t>unha</a:t>
            </a:r>
            <a:r>
              <a:rPr lang="es-ES" dirty="0" smtClean="0"/>
              <a:t> careta </a:t>
            </a:r>
            <a:r>
              <a:rPr lang="es-ES" dirty="0" err="1" smtClean="0"/>
              <a:t>cun</a:t>
            </a:r>
            <a:r>
              <a:rPr lang="es-ES" dirty="0" smtClean="0"/>
              <a:t> animal </a:t>
            </a:r>
            <a:r>
              <a:rPr lang="es-ES" dirty="0" err="1" smtClean="0"/>
              <a:t>debuxado</a:t>
            </a:r>
            <a:r>
              <a:rPr lang="es-ES" dirty="0" smtClean="0"/>
              <a:t> e un látigo </a:t>
            </a:r>
            <a:r>
              <a:rPr lang="es-ES" dirty="0" err="1" smtClean="0"/>
              <a:t>co</a:t>
            </a:r>
            <a:r>
              <a:rPr lang="es-ES" dirty="0" smtClean="0"/>
              <a:t> que golpea á </a:t>
            </a:r>
            <a:r>
              <a:rPr lang="es-ES" dirty="0" err="1" smtClean="0"/>
              <a:t>xente</a:t>
            </a:r>
            <a:r>
              <a:rPr lang="es-ES" dirty="0" smtClean="0"/>
              <a:t> que non se aparta do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camiño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2389"/>
            <a:ext cx="4038600" cy="27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Cigarrón de </a:t>
            </a:r>
            <a:r>
              <a:rPr lang="es-ES" dirty="0" err="1" smtClean="0"/>
              <a:t>Verín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É un dos </a:t>
            </a:r>
            <a:r>
              <a:rPr lang="es-ES" sz="2400" dirty="0" err="1" smtClean="0"/>
              <a:t>entroidos</a:t>
            </a:r>
            <a:r>
              <a:rPr lang="es-ES" sz="2400" dirty="0" smtClean="0"/>
              <a:t> </a:t>
            </a:r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 smtClean="0"/>
              <a:t>ancestrais</a:t>
            </a:r>
            <a:r>
              <a:rPr lang="es-ES" sz="2400" dirty="0" smtClean="0"/>
              <a:t>, participativos e </a:t>
            </a:r>
            <a:r>
              <a:rPr lang="es-ES" sz="2400" dirty="0" err="1" smtClean="0"/>
              <a:t>orixinais</a:t>
            </a:r>
            <a:r>
              <a:rPr lang="es-ES" sz="2400" dirty="0" smtClean="0"/>
              <a:t> de Galicia.</a:t>
            </a:r>
          </a:p>
          <a:p>
            <a:r>
              <a:rPr lang="es-ES" sz="2400" dirty="0" smtClean="0"/>
              <a:t>Os </a:t>
            </a:r>
            <a:r>
              <a:rPr lang="es-ES" sz="2400" dirty="0" err="1" smtClean="0"/>
              <a:t>veciños</a:t>
            </a:r>
            <a:r>
              <a:rPr lang="es-ES" sz="2400" dirty="0" smtClean="0"/>
              <a:t> e visitantes participan </a:t>
            </a:r>
            <a:r>
              <a:rPr lang="es-ES" sz="2400" dirty="0" err="1" smtClean="0"/>
              <a:t>xuntos</a:t>
            </a:r>
            <a:r>
              <a:rPr lang="es-ES" sz="2400" dirty="0" smtClean="0"/>
              <a:t> acompañados por charangas e orquestras.</a:t>
            </a:r>
          </a:p>
          <a:p>
            <a:r>
              <a:rPr lang="es-ES" sz="2400" dirty="0" smtClean="0"/>
              <a:t>O </a:t>
            </a:r>
            <a:r>
              <a:rPr lang="es-ES" sz="2400" dirty="0" err="1" smtClean="0"/>
              <a:t>xoves</a:t>
            </a:r>
            <a:r>
              <a:rPr lang="es-ES" sz="2400" dirty="0" smtClean="0"/>
              <a:t> de comadres as mulleres son as donas da </a:t>
            </a:r>
            <a:r>
              <a:rPr lang="es-ES" sz="2400" dirty="0" err="1" smtClean="0"/>
              <a:t>vila</a:t>
            </a:r>
            <a:r>
              <a:rPr lang="es-ES" sz="2400" dirty="0" smtClean="0"/>
              <a:t> e os </a:t>
            </a:r>
            <a:r>
              <a:rPr lang="es-ES" sz="2400" dirty="0" err="1" smtClean="0"/>
              <a:t>homes</a:t>
            </a:r>
            <a:r>
              <a:rPr lang="es-ES" sz="2400" dirty="0" smtClean="0"/>
              <a:t> non </a:t>
            </a:r>
            <a:r>
              <a:rPr lang="es-ES" sz="2400" dirty="0" err="1" smtClean="0"/>
              <a:t>saen</a:t>
            </a:r>
            <a:r>
              <a:rPr lang="es-ES" sz="2400" dirty="0" smtClean="0"/>
              <a:t>, a non ser que se disfracen.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3188965" cy="19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Cigarrón de </a:t>
            </a:r>
            <a:r>
              <a:rPr lang="es-ES" dirty="0" err="1" smtClean="0"/>
              <a:t>Verín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É a máscara </a:t>
            </a:r>
            <a:r>
              <a:rPr lang="es-ES" sz="2400" dirty="0" err="1" smtClean="0"/>
              <a:t>máis</a:t>
            </a:r>
            <a:r>
              <a:rPr lang="es-ES" sz="2400" dirty="0" smtClean="0"/>
              <a:t> arcaica e característica da comarca de </a:t>
            </a:r>
            <a:r>
              <a:rPr lang="es-ES" sz="2400" dirty="0" err="1" smtClean="0"/>
              <a:t>Monterrei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O sonido das </a:t>
            </a:r>
            <a:r>
              <a:rPr lang="es-ES" sz="2400" dirty="0" err="1" smtClean="0"/>
              <a:t>súas</a:t>
            </a:r>
            <a:r>
              <a:rPr lang="es-ES" sz="2400" dirty="0" smtClean="0"/>
              <a:t> chocas ( </a:t>
            </a:r>
            <a:r>
              <a:rPr lang="es-ES" sz="2400" dirty="0" err="1" smtClean="0"/>
              <a:t>campás</a:t>
            </a:r>
            <a:r>
              <a:rPr lang="es-ES" sz="2400" dirty="0" smtClean="0"/>
              <a:t>) </a:t>
            </a:r>
            <a:r>
              <a:rPr lang="es-ES" sz="2400" dirty="0" err="1" smtClean="0"/>
              <a:t>segue</a:t>
            </a:r>
            <a:r>
              <a:rPr lang="es-ES" sz="2400" dirty="0" smtClean="0"/>
              <a:t> alegrando as rúas e </a:t>
            </a:r>
            <a:r>
              <a:rPr lang="es-ES" sz="2400" dirty="0" err="1" smtClean="0"/>
              <a:t>prazas</a:t>
            </a:r>
            <a:r>
              <a:rPr lang="es-ES" sz="2400" dirty="0" smtClean="0"/>
              <a:t> de </a:t>
            </a:r>
            <a:r>
              <a:rPr lang="es-ES" sz="2400" dirty="0" err="1" smtClean="0"/>
              <a:t>Verín</a:t>
            </a:r>
            <a:r>
              <a:rPr lang="es-ES" sz="2400" dirty="0" smtClean="0"/>
              <a:t> durante o </a:t>
            </a:r>
            <a:r>
              <a:rPr lang="es-ES" sz="2400" dirty="0" err="1" smtClean="0"/>
              <a:t>entoido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man</a:t>
            </a:r>
            <a:r>
              <a:rPr lang="es-ES" sz="2400" dirty="0" smtClean="0"/>
              <a:t> levan </a:t>
            </a:r>
            <a:r>
              <a:rPr lang="es-ES" sz="2400" dirty="0" err="1" smtClean="0"/>
              <a:t>unha</a:t>
            </a:r>
            <a:r>
              <a:rPr lang="es-ES" sz="2400" dirty="0" smtClean="0"/>
              <a:t> zamarra (látigo) que </a:t>
            </a:r>
            <a:r>
              <a:rPr lang="es-ES" sz="2400" dirty="0" err="1" smtClean="0"/>
              <a:t>pendura</a:t>
            </a:r>
            <a:r>
              <a:rPr lang="es-ES" sz="2400" dirty="0" smtClean="0"/>
              <a:t> </a:t>
            </a:r>
            <a:r>
              <a:rPr lang="es-ES" sz="2400" dirty="0" err="1" smtClean="0"/>
              <a:t>dun</a:t>
            </a:r>
            <a:r>
              <a:rPr lang="es-ES" sz="2400" dirty="0" smtClean="0"/>
              <a:t> </a:t>
            </a:r>
            <a:r>
              <a:rPr lang="es-ES" sz="2400" dirty="0" err="1" smtClean="0"/>
              <a:t>pau</a:t>
            </a:r>
            <a:r>
              <a:rPr lang="es-ES" sz="2400" dirty="0" smtClean="0"/>
              <a:t>.</a:t>
            </a:r>
          </a:p>
          <a:p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507854" cy="22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Pantalla de </a:t>
            </a:r>
            <a:r>
              <a:rPr lang="es-ES" dirty="0" err="1" smtClean="0"/>
              <a:t>Xinzo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Xinzo</a:t>
            </a:r>
            <a:r>
              <a:rPr lang="es-ES" dirty="0" smtClean="0"/>
              <a:t> </a:t>
            </a:r>
            <a:r>
              <a:rPr lang="es-ES" dirty="0" err="1" smtClean="0"/>
              <a:t>comeza</a:t>
            </a:r>
            <a:r>
              <a:rPr lang="es-ES" dirty="0" smtClean="0"/>
              <a:t> o </a:t>
            </a:r>
            <a:r>
              <a:rPr lang="es-ES" dirty="0" err="1" smtClean="0"/>
              <a:t>entroido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domingo </a:t>
            </a:r>
            <a:r>
              <a:rPr lang="es-ES" dirty="0" err="1" smtClean="0"/>
              <a:t>fareleiro</a:t>
            </a:r>
            <a:r>
              <a:rPr lang="es-ES" dirty="0" smtClean="0"/>
              <a:t>, no que se </a:t>
            </a:r>
            <a:r>
              <a:rPr lang="es-ES" dirty="0" err="1" smtClean="0"/>
              <a:t>lle</a:t>
            </a:r>
            <a:r>
              <a:rPr lang="es-ES" dirty="0" smtClean="0"/>
              <a:t> bota fariña á </a:t>
            </a:r>
            <a:r>
              <a:rPr lang="es-ES" dirty="0" err="1" smtClean="0"/>
              <a:t>xente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No domingo </a:t>
            </a:r>
            <a:r>
              <a:rPr lang="es-ES" dirty="0" err="1" smtClean="0"/>
              <a:t>oleiro</a:t>
            </a:r>
            <a:r>
              <a:rPr lang="es-ES" dirty="0" smtClean="0"/>
              <a:t>, </a:t>
            </a:r>
            <a:r>
              <a:rPr lang="es-ES" dirty="0" err="1" smtClean="0"/>
              <a:t>lánzanse</a:t>
            </a:r>
            <a:r>
              <a:rPr lang="es-ES" dirty="0" smtClean="0"/>
              <a:t> </a:t>
            </a:r>
            <a:r>
              <a:rPr lang="es-ES" dirty="0" err="1" smtClean="0"/>
              <a:t>moitas</a:t>
            </a:r>
            <a:r>
              <a:rPr lang="es-ES" dirty="0" smtClean="0"/>
              <a:t> olas de barro entre os participantes </a:t>
            </a:r>
            <a:r>
              <a:rPr lang="es-ES" dirty="0" err="1" smtClean="0"/>
              <a:t>quen</a:t>
            </a:r>
            <a:r>
              <a:rPr lang="es-ES" dirty="0" smtClean="0"/>
              <a:t> non poden </a:t>
            </a:r>
            <a:r>
              <a:rPr lang="es-ES" dirty="0" err="1" smtClean="0"/>
              <a:t>deixalas</a:t>
            </a:r>
            <a:r>
              <a:rPr lang="es-ES" dirty="0" smtClean="0"/>
              <a:t> caer </a:t>
            </a:r>
            <a:r>
              <a:rPr lang="es-ES" dirty="0" err="1" smtClean="0"/>
              <a:t>ao</a:t>
            </a:r>
            <a:r>
              <a:rPr lang="es-ES" dirty="0" smtClean="0"/>
              <a:t> chan e romper.</a:t>
            </a:r>
          </a:p>
          <a:p>
            <a:r>
              <a:rPr lang="es-ES" dirty="0" smtClean="0"/>
              <a:t>                             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70426"/>
            <a:ext cx="3050108" cy="19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34" y="4470426"/>
            <a:ext cx="3533471" cy="19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836</Words>
  <Application>Microsoft Office PowerPoint</Application>
  <PresentationFormat>Presentación en pantalla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Os entroidos de Ourense</vt:lpstr>
      <vt:lpstr>Os entroidos de Ourense</vt:lpstr>
      <vt:lpstr>Os entroidos de Ourense</vt:lpstr>
      <vt:lpstr>Os entroidos de Ourense</vt:lpstr>
      <vt:lpstr>O Peliqueiro de Laza.</vt:lpstr>
      <vt:lpstr>O Peliqueiro de Laza</vt:lpstr>
      <vt:lpstr>O Cigarrón de Verín</vt:lpstr>
      <vt:lpstr>O Cigarrón de Verín</vt:lpstr>
      <vt:lpstr>A Pantalla de Xinzo</vt:lpstr>
      <vt:lpstr>A Pantalla de Xinzo.</vt:lpstr>
      <vt:lpstr>Felo de Maceda</vt:lpstr>
      <vt:lpstr>O Boteiro de Viana</vt:lpstr>
      <vt:lpstr>A pita de  As Eiroás</vt:lpstr>
      <vt:lpstr>CONCURSO</vt:lpstr>
      <vt:lpstr>CONCURSO </vt:lpstr>
      <vt:lpstr>CONCURSO</vt:lpstr>
      <vt:lpstr>CONCURSO</vt:lpstr>
      <vt:lpstr>CONCURSO</vt:lpstr>
      <vt:lpstr>CONCURSO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entroidos de Galicia</dc:title>
  <dc:creator>SalaProf</dc:creator>
  <cp:lastModifiedBy>FESTIVAL DE NADAL</cp:lastModifiedBy>
  <cp:revision>36</cp:revision>
  <dcterms:created xsi:type="dcterms:W3CDTF">2018-01-31T08:10:07Z</dcterms:created>
  <dcterms:modified xsi:type="dcterms:W3CDTF">2018-02-07T11:13:47Z</dcterms:modified>
</cp:coreProperties>
</file>