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3C01FC4-CB30-467E-9880-703E1EEAAF1D}" type="datetimeFigureOut">
              <a:rPr lang="es-ES" smtClean="0"/>
              <a:t>09/04/2019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95206-F006-44D3-8491-5D005EB7A04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OS MAIOS: A FESTA DA NATUREZA.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81" y="2564904"/>
            <a:ext cx="439640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6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CONCURSO DOS MAIOS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Cando se celebran os </a:t>
            </a:r>
            <a:r>
              <a:rPr lang="es-ES" dirty="0" err="1" smtClean="0"/>
              <a:t>maios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A) No </a:t>
            </a:r>
            <a:r>
              <a:rPr lang="es-ES" dirty="0" err="1" smtClean="0"/>
              <a:t>primeiro</a:t>
            </a:r>
            <a:r>
              <a:rPr lang="es-ES" dirty="0" smtClean="0"/>
              <a:t> domingo do mes de </a:t>
            </a:r>
            <a:r>
              <a:rPr lang="es-ES" dirty="0" err="1" smtClean="0"/>
              <a:t>maio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</a:t>
            </a:r>
            <a:r>
              <a:rPr lang="es-ES" dirty="0" err="1" smtClean="0"/>
              <a:t>Ao</a:t>
            </a:r>
            <a:r>
              <a:rPr lang="es-ES" dirty="0" smtClean="0"/>
              <a:t> finalizar o curso escolar.</a:t>
            </a:r>
          </a:p>
          <a:p>
            <a:r>
              <a:rPr lang="es-ES" dirty="0" smtClean="0"/>
              <a:t>C) </a:t>
            </a:r>
            <a:r>
              <a:rPr lang="es-ES" dirty="0" err="1" smtClean="0"/>
              <a:t>Ao</a:t>
            </a:r>
            <a:r>
              <a:rPr lang="es-ES" dirty="0" smtClean="0"/>
              <a:t> rematar as </a:t>
            </a:r>
            <a:r>
              <a:rPr lang="es-ES" dirty="0" err="1" smtClean="0"/>
              <a:t>vacacións</a:t>
            </a:r>
            <a:r>
              <a:rPr lang="es-ES" dirty="0" smtClean="0"/>
              <a:t> de </a:t>
            </a:r>
            <a:r>
              <a:rPr lang="es-ES" dirty="0" err="1" smtClean="0"/>
              <a:t>nadal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0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 DOS MAIOS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Cantos tipos </a:t>
            </a:r>
            <a:r>
              <a:rPr lang="es-ES" dirty="0" err="1" smtClean="0"/>
              <a:t>hai</a:t>
            </a:r>
            <a:r>
              <a:rPr lang="es-ES" dirty="0" smtClean="0"/>
              <a:t> de </a:t>
            </a:r>
            <a:r>
              <a:rPr lang="es-ES" dirty="0" err="1" smtClean="0"/>
              <a:t>maios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A) </a:t>
            </a:r>
            <a:r>
              <a:rPr lang="es-ES" dirty="0" err="1" smtClean="0"/>
              <a:t>Maios</a:t>
            </a:r>
            <a:r>
              <a:rPr lang="es-ES" dirty="0" smtClean="0"/>
              <a:t> de </a:t>
            </a:r>
            <a:r>
              <a:rPr lang="es-ES" dirty="0" err="1" smtClean="0"/>
              <a:t>mdeira</a:t>
            </a:r>
            <a:r>
              <a:rPr lang="es-ES" dirty="0" smtClean="0"/>
              <a:t> e </a:t>
            </a:r>
            <a:r>
              <a:rPr lang="es-ES" dirty="0" err="1" smtClean="0"/>
              <a:t>maios</a:t>
            </a:r>
            <a:r>
              <a:rPr lang="es-ES" dirty="0" smtClean="0"/>
              <a:t> de plástico.</a:t>
            </a:r>
          </a:p>
          <a:p>
            <a:r>
              <a:rPr lang="es-ES" dirty="0" smtClean="0"/>
              <a:t>B) </a:t>
            </a:r>
            <a:r>
              <a:rPr lang="es-ES" dirty="0" err="1" smtClean="0"/>
              <a:t>Maios</a:t>
            </a:r>
            <a:r>
              <a:rPr lang="es-ES" dirty="0" smtClean="0"/>
              <a:t> dos barrios e do centro da </a:t>
            </a:r>
            <a:r>
              <a:rPr lang="es-ES" dirty="0" err="1" smtClean="0"/>
              <a:t>cidade</a:t>
            </a:r>
            <a:r>
              <a:rPr lang="es-ES" dirty="0" smtClean="0"/>
              <a:t>.</a:t>
            </a:r>
          </a:p>
          <a:p>
            <a:r>
              <a:rPr lang="es-ES" dirty="0" smtClean="0"/>
              <a:t>C) </a:t>
            </a:r>
            <a:r>
              <a:rPr lang="es-ES" dirty="0" err="1" smtClean="0"/>
              <a:t>maios</a:t>
            </a:r>
            <a:r>
              <a:rPr lang="es-ES" dirty="0" smtClean="0"/>
              <a:t> </a:t>
            </a:r>
            <a:r>
              <a:rPr lang="es-ES" dirty="0" err="1" smtClean="0"/>
              <a:t>tradicionais</a:t>
            </a:r>
            <a:r>
              <a:rPr lang="es-ES" dirty="0" smtClean="0"/>
              <a:t> e </a:t>
            </a:r>
            <a:r>
              <a:rPr lang="es-ES" dirty="0" err="1" smtClean="0"/>
              <a:t>maios</a:t>
            </a:r>
            <a:r>
              <a:rPr lang="es-ES" dirty="0" smtClean="0"/>
              <a:t> artísticos.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3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 DEOS MAIOS.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Que son as coplas dos </a:t>
            </a:r>
            <a:r>
              <a:rPr lang="es-ES" dirty="0" err="1" smtClean="0"/>
              <a:t>maios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A) Son obras de teatro que se representan en </a:t>
            </a:r>
            <a:r>
              <a:rPr lang="es-ES" dirty="0" err="1" smtClean="0"/>
              <a:t>maio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Son a época na que fan os </a:t>
            </a:r>
            <a:r>
              <a:rPr lang="es-ES" dirty="0" err="1" smtClean="0"/>
              <a:t>maios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C) Son coplas satíricas e de burla.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54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 DOS MAIOS.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Que </a:t>
            </a:r>
            <a:r>
              <a:rPr lang="es-ES" dirty="0" err="1" smtClean="0"/>
              <a:t>materiais</a:t>
            </a:r>
            <a:r>
              <a:rPr lang="es-ES" dirty="0" smtClean="0"/>
              <a:t> se utilizan na </a:t>
            </a:r>
            <a:r>
              <a:rPr lang="es-ES" dirty="0" err="1" smtClean="0"/>
              <a:t>construción</a:t>
            </a:r>
            <a:r>
              <a:rPr lang="es-ES" dirty="0" smtClean="0"/>
              <a:t> dos </a:t>
            </a:r>
            <a:r>
              <a:rPr lang="es-ES" dirty="0" err="1" smtClean="0"/>
              <a:t>maios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A) </a:t>
            </a:r>
            <a:r>
              <a:rPr lang="es-ES" dirty="0" err="1" smtClean="0"/>
              <a:t>Pedra</a:t>
            </a:r>
            <a:r>
              <a:rPr lang="es-ES" dirty="0" smtClean="0"/>
              <a:t>, ladrillo e cemento.</a:t>
            </a:r>
          </a:p>
          <a:p>
            <a:r>
              <a:rPr lang="es-ES" dirty="0" smtClean="0"/>
              <a:t>B) Plásticos e nylon</a:t>
            </a:r>
          </a:p>
          <a:p>
            <a:r>
              <a:rPr lang="es-ES" dirty="0" smtClean="0"/>
              <a:t>C) </a:t>
            </a:r>
            <a:r>
              <a:rPr lang="es-ES" dirty="0" err="1" smtClean="0"/>
              <a:t>materiais</a:t>
            </a:r>
            <a:r>
              <a:rPr lang="es-ES" dirty="0" smtClean="0"/>
              <a:t> </a:t>
            </a:r>
            <a:r>
              <a:rPr lang="es-ES" dirty="0" err="1" smtClean="0"/>
              <a:t>naturais</a:t>
            </a:r>
            <a:r>
              <a:rPr lang="es-ES" dirty="0" smtClean="0"/>
              <a:t>: </a:t>
            </a:r>
            <a:r>
              <a:rPr lang="es-ES" dirty="0" err="1" smtClean="0"/>
              <a:t>balor</a:t>
            </a:r>
            <a:r>
              <a:rPr lang="es-ES" dirty="0" smtClean="0"/>
              <a:t>, </a:t>
            </a:r>
            <a:r>
              <a:rPr lang="es-ES" dirty="0" err="1" smtClean="0"/>
              <a:t>xestas</a:t>
            </a:r>
            <a:r>
              <a:rPr lang="es-ES" dirty="0" smtClean="0"/>
              <a:t>, </a:t>
            </a:r>
            <a:r>
              <a:rPr lang="es-ES" dirty="0" err="1" smtClean="0"/>
              <a:t>carrabouxos</a:t>
            </a:r>
            <a:r>
              <a:rPr lang="es-ES" dirty="0" smtClean="0"/>
              <a:t>,…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74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QUE SON OS MAIOS?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</a:rPr>
              <a:t>Tódalas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civilizacións</a:t>
            </a:r>
            <a:r>
              <a:rPr lang="es-ES" dirty="0" smtClean="0">
                <a:solidFill>
                  <a:srgbClr val="0070C0"/>
                </a:solidFill>
              </a:rPr>
              <a:t> celebraron </a:t>
            </a:r>
            <a:r>
              <a:rPr lang="es-ES" dirty="0" err="1" smtClean="0">
                <a:solidFill>
                  <a:srgbClr val="0070C0"/>
                </a:solidFill>
              </a:rPr>
              <a:t>cunha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festa</a:t>
            </a:r>
            <a:r>
              <a:rPr lang="es-ES" dirty="0" smtClean="0">
                <a:solidFill>
                  <a:srgbClr val="0070C0"/>
                </a:solidFill>
              </a:rPr>
              <a:t> o remate do inverno e á </a:t>
            </a:r>
            <a:r>
              <a:rPr lang="es-ES" dirty="0" err="1" smtClean="0">
                <a:solidFill>
                  <a:srgbClr val="0070C0"/>
                </a:solidFill>
              </a:rPr>
              <a:t>chegada</a:t>
            </a:r>
            <a:r>
              <a:rPr lang="es-ES" dirty="0" smtClean="0">
                <a:solidFill>
                  <a:srgbClr val="0070C0"/>
                </a:solidFill>
              </a:rPr>
              <a:t> da  florida  e luminosa primavera.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" y="40050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99454"/>
            <a:ext cx="4088110" cy="26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7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 SON OS MAIOS?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Pois</a:t>
            </a:r>
            <a:r>
              <a:rPr lang="es-ES" dirty="0" smtClean="0"/>
              <a:t> aquí ,en Ourense, </a:t>
            </a:r>
            <a:r>
              <a:rPr lang="es-ES" dirty="0" err="1" smtClean="0"/>
              <a:t>cidade</a:t>
            </a:r>
            <a:r>
              <a:rPr lang="es-ES" dirty="0" smtClean="0"/>
              <a:t> fachendosa e </a:t>
            </a:r>
            <a:r>
              <a:rPr lang="es-ES" dirty="0" err="1" smtClean="0"/>
              <a:t>coidadosa</a:t>
            </a:r>
            <a:r>
              <a:rPr lang="es-ES" dirty="0" smtClean="0"/>
              <a:t> das </a:t>
            </a:r>
            <a:r>
              <a:rPr lang="es-ES" dirty="0" err="1" smtClean="0"/>
              <a:t>súas</a:t>
            </a:r>
            <a:r>
              <a:rPr lang="es-ES" dirty="0" smtClean="0"/>
              <a:t> </a:t>
            </a:r>
            <a:r>
              <a:rPr lang="es-ES" dirty="0" err="1" smtClean="0"/>
              <a:t>tradicións</a:t>
            </a:r>
            <a:r>
              <a:rPr lang="es-ES" dirty="0" smtClean="0"/>
              <a:t>, </a:t>
            </a:r>
            <a:r>
              <a:rPr lang="es-ES" dirty="0" err="1" smtClean="0"/>
              <a:t>tamén</a:t>
            </a:r>
            <a:r>
              <a:rPr lang="es-ES" dirty="0" smtClean="0"/>
              <a:t> se celebra o despertar da </a:t>
            </a:r>
            <a:r>
              <a:rPr lang="es-ES" dirty="0" err="1" smtClean="0"/>
              <a:t>natureza</a:t>
            </a:r>
            <a:r>
              <a:rPr lang="es-ES" dirty="0" smtClean="0"/>
              <a:t> que trae a primavera.</a:t>
            </a:r>
          </a:p>
          <a:p>
            <a:r>
              <a:rPr lang="es-ES" dirty="0" smtClean="0"/>
              <a:t>E a esta </a:t>
            </a:r>
            <a:r>
              <a:rPr lang="es-ES" dirty="0" err="1" smtClean="0"/>
              <a:t>festa</a:t>
            </a:r>
            <a:r>
              <a:rPr lang="es-ES" dirty="0" smtClean="0"/>
              <a:t> </a:t>
            </a:r>
            <a:r>
              <a:rPr lang="es-ES" dirty="0" err="1" smtClean="0"/>
              <a:t>chamámoslle</a:t>
            </a:r>
            <a:r>
              <a:rPr lang="es-ES" dirty="0" smtClean="0"/>
              <a:t> “Os </a:t>
            </a:r>
            <a:r>
              <a:rPr lang="es-ES" dirty="0" err="1" smtClean="0"/>
              <a:t>maios</a:t>
            </a:r>
            <a:r>
              <a:rPr lang="es-ES" dirty="0" smtClean="0"/>
              <a:t>”.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3893046" cy="194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3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CANDO SE CELEBRAN OS MAIOS?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A </a:t>
            </a:r>
            <a:r>
              <a:rPr lang="es-ES" b="1" dirty="0" err="1" smtClean="0"/>
              <a:t>primeiros</a:t>
            </a:r>
            <a:r>
              <a:rPr lang="es-ES" b="1" smtClean="0"/>
              <a:t> do </a:t>
            </a:r>
            <a:r>
              <a:rPr lang="es-ES" b="1" dirty="0" smtClean="0"/>
              <a:t>mes de </a:t>
            </a:r>
            <a:r>
              <a:rPr lang="es-ES" b="1" dirty="0" err="1" smtClean="0"/>
              <a:t>maio</a:t>
            </a:r>
            <a:r>
              <a:rPr lang="es-ES" b="1" dirty="0" smtClean="0"/>
              <a:t>, principalmente a Alameda e a rúa do Paseo, </a:t>
            </a:r>
            <a:r>
              <a:rPr lang="es-ES" b="1" dirty="0" err="1" smtClean="0"/>
              <a:t>énchese</a:t>
            </a:r>
            <a:r>
              <a:rPr lang="es-ES" b="1" dirty="0" smtClean="0"/>
              <a:t> </a:t>
            </a:r>
            <a:r>
              <a:rPr lang="es-ES" b="1" dirty="0" err="1" smtClean="0"/>
              <a:t>destas</a:t>
            </a:r>
            <a:r>
              <a:rPr lang="es-ES" b="1" dirty="0" smtClean="0"/>
              <a:t> figuras </a:t>
            </a:r>
            <a:r>
              <a:rPr lang="es-ES" b="1" dirty="0" err="1" smtClean="0"/>
              <a:t>naturais</a:t>
            </a:r>
            <a:r>
              <a:rPr lang="es-ES" b="1" dirty="0" smtClean="0"/>
              <a:t>.</a:t>
            </a:r>
            <a:endParaRPr lang="es-ES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680222"/>
            <a:ext cx="3419475" cy="198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6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Como se fan os </a:t>
            </a:r>
            <a:r>
              <a:rPr lang="es-ES" dirty="0" err="1" smtClean="0"/>
              <a:t>maios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Hai</a:t>
            </a:r>
            <a:r>
              <a:rPr lang="es-ES" dirty="0" smtClean="0"/>
              <a:t> </a:t>
            </a:r>
            <a:r>
              <a:rPr lang="es-ES" dirty="0" err="1" smtClean="0"/>
              <a:t>dous</a:t>
            </a:r>
            <a:r>
              <a:rPr lang="es-ES" dirty="0" smtClean="0"/>
              <a:t> tipos de </a:t>
            </a:r>
            <a:r>
              <a:rPr lang="es-ES" dirty="0" err="1" smtClean="0"/>
              <a:t>maios</a:t>
            </a:r>
            <a:r>
              <a:rPr lang="es-ES" dirty="0" smtClean="0"/>
              <a:t>.</a:t>
            </a:r>
          </a:p>
          <a:p>
            <a:r>
              <a:rPr lang="es-ES" b="1" dirty="0" smtClean="0"/>
              <a:t>ENXEBRES</a:t>
            </a:r>
            <a:r>
              <a:rPr lang="es-ES" dirty="0" smtClean="0"/>
              <a:t>: Son os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tradicionais</a:t>
            </a:r>
            <a:r>
              <a:rPr lang="es-ES" dirty="0" smtClean="0"/>
              <a:t>. </a:t>
            </a:r>
            <a:r>
              <a:rPr lang="es-ES" dirty="0" err="1" smtClean="0"/>
              <a:t>Teñen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forma piramidal con armazón de madeira que se recobre con </a:t>
            </a:r>
            <a:r>
              <a:rPr lang="es-ES" dirty="0" err="1" smtClean="0"/>
              <a:t>balor</a:t>
            </a:r>
            <a:r>
              <a:rPr lang="es-ES" dirty="0" smtClean="0"/>
              <a:t>, </a:t>
            </a:r>
            <a:r>
              <a:rPr lang="es-ES" dirty="0" err="1" smtClean="0"/>
              <a:t>fentos</a:t>
            </a:r>
            <a:r>
              <a:rPr lang="es-ES" dirty="0" smtClean="0"/>
              <a:t>, flores silvestres, </a:t>
            </a:r>
            <a:r>
              <a:rPr lang="es-ES" dirty="0" err="1" smtClean="0"/>
              <a:t>carrabou</a:t>
            </a:r>
            <a:r>
              <a:rPr lang="es-ES" dirty="0" smtClean="0"/>
              <a:t>-</a:t>
            </a:r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dirty="0" err="1" smtClean="0"/>
              <a:t>xos</a:t>
            </a:r>
            <a:r>
              <a:rPr lang="es-ES" dirty="0" smtClean="0"/>
              <a:t>,… </a:t>
            </a:r>
            <a:r>
              <a:rPr lang="es-ES" dirty="0" err="1" smtClean="0"/>
              <a:t>Tódolos</a:t>
            </a:r>
            <a:r>
              <a:rPr lang="es-ES" dirty="0" smtClean="0"/>
              <a:t> adornos </a:t>
            </a:r>
            <a:r>
              <a:rPr lang="es-ES" dirty="0" err="1" smtClean="0"/>
              <a:t>recollidos</a:t>
            </a:r>
            <a:endParaRPr lang="es-ES" dirty="0" smtClean="0"/>
          </a:p>
          <a:p>
            <a:pPr marL="68580" indent="0">
              <a:buNone/>
            </a:pPr>
            <a:r>
              <a:rPr lang="es-ES" dirty="0"/>
              <a:t> </a:t>
            </a:r>
            <a:r>
              <a:rPr lang="es-ES" dirty="0" smtClean="0"/>
              <a:t>   da </a:t>
            </a:r>
            <a:r>
              <a:rPr lang="es-ES" dirty="0" err="1" smtClean="0"/>
              <a:t>natureza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3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Como se fan os </a:t>
            </a:r>
            <a:r>
              <a:rPr lang="es-ES" dirty="0" err="1"/>
              <a:t>maios</a:t>
            </a:r>
            <a:r>
              <a:rPr lang="es-ES" dirty="0"/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ARTÍSTICOS</a:t>
            </a:r>
            <a:r>
              <a:rPr lang="es-ES" dirty="0" smtClean="0"/>
              <a:t>: Presentan figuras significativas da cultura </a:t>
            </a:r>
            <a:r>
              <a:rPr lang="es-ES" dirty="0" err="1" smtClean="0"/>
              <a:t>ourensá</a:t>
            </a:r>
            <a:r>
              <a:rPr lang="es-ES" dirty="0" smtClean="0"/>
              <a:t>. Así podemos </a:t>
            </a:r>
            <a:r>
              <a:rPr lang="es-ES" dirty="0" err="1" smtClean="0"/>
              <a:t>atopar</a:t>
            </a:r>
            <a:r>
              <a:rPr lang="es-ES" dirty="0" smtClean="0"/>
              <a:t> cruceiros, </a:t>
            </a:r>
            <a:r>
              <a:rPr lang="es-ES" dirty="0" err="1" smtClean="0"/>
              <a:t>pontes</a:t>
            </a:r>
            <a:r>
              <a:rPr lang="es-ES" dirty="0" smtClean="0"/>
              <a:t>, figuras humanas e </a:t>
            </a:r>
            <a:r>
              <a:rPr lang="es-ES" dirty="0" err="1" smtClean="0"/>
              <a:t>outras</a:t>
            </a:r>
            <a:r>
              <a:rPr lang="es-ES" dirty="0" smtClean="0"/>
              <a:t> que retratan a historia da provincia.</a:t>
            </a:r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44089"/>
            <a:ext cx="3547095" cy="26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3526"/>
            <a:ext cx="2880320" cy="215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Que son as coplas dos </a:t>
            </a:r>
            <a:r>
              <a:rPr lang="es-ES" dirty="0" err="1" smtClean="0"/>
              <a:t>maios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As “</a:t>
            </a:r>
            <a:r>
              <a:rPr lang="es-ES" sz="2000" b="1" dirty="0" smtClean="0"/>
              <a:t>coplas dos </a:t>
            </a:r>
            <a:r>
              <a:rPr lang="es-ES" sz="2000" b="1" dirty="0" err="1" smtClean="0"/>
              <a:t>maios</a:t>
            </a:r>
            <a:r>
              <a:rPr lang="es-ES" sz="2000" dirty="0" smtClean="0"/>
              <a:t>” son cantigas populares, </a:t>
            </a:r>
            <a:r>
              <a:rPr lang="es-ES" sz="2000" dirty="0" err="1" smtClean="0"/>
              <a:t>composcións</a:t>
            </a:r>
            <a:r>
              <a:rPr lang="es-ES" sz="2000" dirty="0" smtClean="0"/>
              <a:t> satíricas que en tono de </a:t>
            </a:r>
            <a:r>
              <a:rPr lang="es-ES" sz="2000" dirty="0" err="1" smtClean="0"/>
              <a:t>xoldra</a:t>
            </a:r>
            <a:r>
              <a:rPr lang="es-ES" sz="2000" dirty="0" smtClean="0"/>
              <a:t> cantan os diferentes grupos que presentan os </a:t>
            </a:r>
            <a:r>
              <a:rPr lang="es-ES" sz="2000" dirty="0" err="1" smtClean="0"/>
              <a:t>seus</a:t>
            </a:r>
            <a:r>
              <a:rPr lang="es-ES" sz="2000" dirty="0" smtClean="0"/>
              <a:t> </a:t>
            </a:r>
            <a:r>
              <a:rPr lang="es-ES" sz="2000" dirty="0" err="1" smtClean="0"/>
              <a:t>maios</a:t>
            </a:r>
            <a:r>
              <a:rPr lang="es-ES" sz="2000" dirty="0" smtClean="0"/>
              <a:t> a concurso. Estas rimas fan un repaso de todo o acontecido na </a:t>
            </a:r>
            <a:r>
              <a:rPr lang="es-ES" sz="2000" dirty="0" err="1" smtClean="0"/>
              <a:t>cidade</a:t>
            </a:r>
            <a:r>
              <a:rPr lang="es-ES" sz="2000" dirty="0" smtClean="0"/>
              <a:t> </a:t>
            </a:r>
            <a:r>
              <a:rPr lang="es-ES" sz="2000" dirty="0" err="1" smtClean="0"/>
              <a:t>ao</a:t>
            </a:r>
            <a:r>
              <a:rPr lang="es-ES" sz="2000" dirty="0" smtClean="0"/>
              <a:t> longo do ano e, </a:t>
            </a:r>
            <a:r>
              <a:rPr lang="es-ES" sz="2000" dirty="0" err="1" smtClean="0"/>
              <a:t>sen</a:t>
            </a:r>
            <a:r>
              <a:rPr lang="es-ES" sz="2000" dirty="0" smtClean="0"/>
              <a:t> </a:t>
            </a:r>
            <a:r>
              <a:rPr lang="es-ES" sz="2000" dirty="0" err="1" smtClean="0"/>
              <a:t>deixar</a:t>
            </a:r>
            <a:r>
              <a:rPr lang="es-ES" sz="2000" dirty="0" smtClean="0"/>
              <a:t> títere con cabeza, fan </a:t>
            </a:r>
            <a:r>
              <a:rPr lang="es-ES" sz="2000" dirty="0" err="1" smtClean="0"/>
              <a:t>unha</a:t>
            </a:r>
            <a:r>
              <a:rPr lang="es-ES" sz="2000" dirty="0" smtClean="0"/>
              <a:t> crítica feroz do </a:t>
            </a:r>
            <a:r>
              <a:rPr lang="es-ES" sz="2000" dirty="0" err="1" smtClean="0"/>
              <a:t>máis</a:t>
            </a:r>
            <a:r>
              <a:rPr lang="es-ES" sz="2000" dirty="0" smtClean="0"/>
              <a:t> </a:t>
            </a:r>
            <a:r>
              <a:rPr lang="es-ES" sz="2000" dirty="0" err="1" smtClean="0"/>
              <a:t>salientable</a:t>
            </a:r>
            <a:r>
              <a:rPr lang="es-ES" sz="2000" dirty="0" smtClean="0"/>
              <a:t>.</a:t>
            </a:r>
          </a:p>
          <a:p>
            <a:r>
              <a:rPr lang="es-ES" sz="2000" dirty="0" err="1" smtClean="0"/>
              <a:t>Nas</a:t>
            </a:r>
            <a:r>
              <a:rPr lang="es-ES" sz="2000" dirty="0" smtClean="0"/>
              <a:t> coplas dos </a:t>
            </a:r>
            <a:r>
              <a:rPr lang="es-ES" sz="2000" dirty="0" err="1" smtClean="0"/>
              <a:t>maios</a:t>
            </a:r>
            <a:r>
              <a:rPr lang="es-ES" sz="2000" dirty="0" smtClean="0"/>
              <a:t> como no </a:t>
            </a:r>
            <a:r>
              <a:rPr lang="es-ES" sz="2000" dirty="0" err="1" smtClean="0"/>
              <a:t>Entroido</a:t>
            </a:r>
            <a:r>
              <a:rPr lang="es-ES" sz="2000" dirty="0" smtClean="0"/>
              <a:t>, todo está permitido e a crítica </a:t>
            </a:r>
            <a:r>
              <a:rPr lang="es-ES" sz="2000" dirty="0" err="1" smtClean="0"/>
              <a:t>acéptase</a:t>
            </a:r>
            <a:r>
              <a:rPr lang="es-ES" sz="2000" dirty="0" smtClean="0"/>
              <a:t> con resignación.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954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 </a:t>
            </a:r>
            <a:r>
              <a:rPr lang="pt-BR" dirty="0" err="1"/>
              <a:t>son</a:t>
            </a:r>
            <a:r>
              <a:rPr lang="pt-BR" dirty="0"/>
              <a:t> as coplas dos maios?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24100"/>
            <a:ext cx="3456384" cy="412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2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 DOS MAIOS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O </a:t>
            </a:r>
            <a:r>
              <a:rPr lang="es-ES" dirty="0" err="1" smtClean="0"/>
              <a:t>espírito</a:t>
            </a:r>
            <a:r>
              <a:rPr lang="es-ES" dirty="0" smtClean="0"/>
              <a:t> dos </a:t>
            </a:r>
            <a:r>
              <a:rPr lang="es-ES" dirty="0" err="1" smtClean="0"/>
              <a:t>maios</a:t>
            </a:r>
            <a:r>
              <a:rPr lang="es-ES" dirty="0" smtClean="0"/>
              <a:t> é celebrar…?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A) A </a:t>
            </a:r>
            <a:r>
              <a:rPr lang="es-ES" dirty="0" err="1" smtClean="0"/>
              <a:t>chegada</a:t>
            </a:r>
            <a:r>
              <a:rPr lang="es-ES" dirty="0" smtClean="0"/>
              <a:t> do inverno.</a:t>
            </a:r>
          </a:p>
          <a:p>
            <a:r>
              <a:rPr lang="es-ES" dirty="0" smtClean="0"/>
              <a:t>B) A </a:t>
            </a:r>
            <a:r>
              <a:rPr lang="es-ES" dirty="0" err="1" smtClean="0"/>
              <a:t>chegada</a:t>
            </a:r>
            <a:r>
              <a:rPr lang="es-ES" dirty="0" smtClean="0"/>
              <a:t> da primavera e o despertar da </a:t>
            </a:r>
            <a:r>
              <a:rPr lang="es-ES" dirty="0" err="1" smtClean="0"/>
              <a:t>natureza</a:t>
            </a:r>
            <a:r>
              <a:rPr lang="es-ES" dirty="0" smtClean="0"/>
              <a:t>.</a:t>
            </a:r>
          </a:p>
          <a:p>
            <a:r>
              <a:rPr lang="es-ES" dirty="0" smtClean="0"/>
              <a:t>C) A </a:t>
            </a:r>
            <a:r>
              <a:rPr lang="es-ES" dirty="0" err="1" smtClean="0"/>
              <a:t>chegada</a:t>
            </a:r>
            <a:r>
              <a:rPr lang="es-ES" dirty="0" smtClean="0"/>
              <a:t> das vacación de Semana Santa.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94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</TotalTime>
  <Words>465</Words>
  <Application>Microsoft Office PowerPoint</Application>
  <PresentationFormat>Presentación en pantalla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Austin</vt:lpstr>
      <vt:lpstr>OS MAIOS: A FESTA DA NATUREZA.</vt:lpstr>
      <vt:lpstr>QUE SON OS MAIOS?</vt:lpstr>
      <vt:lpstr>QUE SON OS MAIOS?</vt:lpstr>
      <vt:lpstr>CANDO SE CELEBRAN OS MAIOS?</vt:lpstr>
      <vt:lpstr>Como se fan os maios?</vt:lpstr>
      <vt:lpstr>Como se fan os maios?</vt:lpstr>
      <vt:lpstr>Que son as coplas dos maios?</vt:lpstr>
      <vt:lpstr>Que son as coplas dos maios?</vt:lpstr>
      <vt:lpstr>CONCURSO DOS MAIOS</vt:lpstr>
      <vt:lpstr>CONCURSO DOS MAIOS</vt:lpstr>
      <vt:lpstr>CONCURSO DOS MAIOS</vt:lpstr>
      <vt:lpstr>CONCURSO DEOS MAIOS.</vt:lpstr>
      <vt:lpstr>CONCURSO DOS MAIOS.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MAIOS: A FESTA DA NATUREZA.</dc:title>
  <dc:creator>SalaProf</dc:creator>
  <cp:lastModifiedBy>SalaProf</cp:lastModifiedBy>
  <cp:revision>17</cp:revision>
  <dcterms:created xsi:type="dcterms:W3CDTF">2019-04-03T15:46:55Z</dcterms:created>
  <dcterms:modified xsi:type="dcterms:W3CDTF">2019-04-09T15:06:28Z</dcterms:modified>
</cp:coreProperties>
</file>