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8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9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56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82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42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84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98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78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3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0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9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9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38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6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68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F59DD2-6358-4FD7-96C9-9A7A257A04EF}" type="datetimeFigureOut">
              <a:rPr lang="es-ES" smtClean="0"/>
              <a:t>03/12/2018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B63A-66D2-4531-9565-D82192B8C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86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tologiafamiliar.blogspot.com/2013/05/primeros-pasos-con-masa-madre-sin-gluten.html" TargetMode="External"/><Relationship Id="rId7" Type="http://schemas.openxmlformats.org/officeDocument/2006/relationships/hyperlink" Target="http://elpucheretedemari.blogspot.com/2010/11/niscalos-con-salsa-de-sobrasada-al-cav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Penicillium_chrysogenum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minolasdepetroleo.com/2015/05/es-la-leche-cruda-mas-beneficiosa-que.html" TargetMode="External"/><Relationship Id="rId7" Type="http://schemas.openxmlformats.org/officeDocument/2006/relationships/hyperlink" Target="https://www.flickr.com/photos/ajc1/3507133086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://www.podcastscience.fm/dossiers/2011/09/07/dossier-%E2%80%93-l%E2%80%99arbre-du-vivant-33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nicillium_notatum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ohorcajo.wikispaces.com/1.+GU%C3%8DA+DE+CAMP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ycelium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huerto20.wordpress.com/tag/otono-sec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datei:amanita_caesarea_cropp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omujer.republica.com/cocina/niscalos-una-fuente-de-nutriente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3605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crolepiota-procer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ndrakedrawings.blogspot.com/2011/10/calaver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tronomo.org/foro/index.php?topic=10291.0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piota_magnispora_39264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5717FD-567C-4076-BCBD-567CDF7D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dirty="0"/>
              <a:t>OS FUNGOS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93DA62C7-D91D-4E53-A0DC-A3CB9C85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15293"/>
            <a:ext cx="8946541" cy="4840252"/>
          </a:xfrm>
        </p:spPr>
        <p:txBody>
          <a:bodyPr/>
          <a:lstStyle/>
          <a:p>
            <a:r>
              <a:rPr lang="es-ES" dirty="0"/>
              <a:t>O reino “</a:t>
            </a:r>
            <a:r>
              <a:rPr lang="es-ES" dirty="0" err="1"/>
              <a:t>fungi</a:t>
            </a:r>
            <a:r>
              <a:rPr lang="es-ES" dirty="0"/>
              <a:t>” é un dos 5 reinos nos que se dividen os seres vivos.</a:t>
            </a:r>
          </a:p>
          <a:p>
            <a:r>
              <a:rPr lang="es-ES" dirty="0"/>
              <a:t>Polo tanto, os fungos non son </a:t>
            </a:r>
            <a:r>
              <a:rPr lang="es-ES" dirty="0" err="1"/>
              <a:t>vexetais</a:t>
            </a:r>
            <a:r>
              <a:rPr lang="es-ES" dirty="0"/>
              <a:t>, </a:t>
            </a:r>
            <a:r>
              <a:rPr lang="es-ES" dirty="0" err="1"/>
              <a:t>xa</a:t>
            </a:r>
            <a:r>
              <a:rPr lang="es-ES" dirty="0"/>
              <a:t> que non son capaces de fabricar o </a:t>
            </a:r>
            <a:r>
              <a:rPr lang="es-ES" dirty="0" err="1"/>
              <a:t>seu</a:t>
            </a:r>
            <a:r>
              <a:rPr lang="es-ES" dirty="0"/>
              <a:t> propio alimento e </a:t>
            </a:r>
            <a:r>
              <a:rPr lang="es-ES" dirty="0" err="1"/>
              <a:t>tampouco</a:t>
            </a:r>
            <a:r>
              <a:rPr lang="es-ES" dirty="0"/>
              <a:t> realizan a </a:t>
            </a:r>
            <a:r>
              <a:rPr lang="es-ES" dirty="0" err="1"/>
              <a:t>fotosíntese</a:t>
            </a:r>
            <a:r>
              <a:rPr lang="es-ES" dirty="0"/>
              <a:t>.</a:t>
            </a:r>
          </a:p>
          <a:p>
            <a:r>
              <a:rPr lang="es-ES" dirty="0" err="1"/>
              <a:t>Aínda</a:t>
            </a:r>
            <a:r>
              <a:rPr lang="es-ES" dirty="0"/>
              <a:t> que che </a:t>
            </a:r>
            <a:r>
              <a:rPr lang="es-ES" dirty="0" err="1"/>
              <a:t>poida</a:t>
            </a:r>
            <a:r>
              <a:rPr lang="es-ES" dirty="0"/>
              <a:t> parecer que </a:t>
            </a:r>
            <a:r>
              <a:rPr lang="es-ES" dirty="0" err="1"/>
              <a:t>tódolos</a:t>
            </a:r>
            <a:r>
              <a:rPr lang="es-ES" dirty="0"/>
              <a:t> fungos son </a:t>
            </a:r>
            <a:r>
              <a:rPr lang="es-ES" dirty="0" err="1"/>
              <a:t>iguais</a:t>
            </a:r>
            <a:r>
              <a:rPr lang="es-ES" dirty="0"/>
              <a:t>, non é así. </a:t>
            </a:r>
          </a:p>
          <a:p>
            <a:r>
              <a:rPr lang="es-ES" dirty="0"/>
              <a:t>Os fungos poden ser comestibles, como </a:t>
            </a:r>
            <a:r>
              <a:rPr lang="es-ES" dirty="0" err="1"/>
              <a:t>algúns</a:t>
            </a:r>
            <a:r>
              <a:rPr lang="es-ES" dirty="0"/>
              <a:t> </a:t>
            </a:r>
            <a:r>
              <a:rPr lang="es-ES" dirty="0" err="1"/>
              <a:t>cogomelos</a:t>
            </a:r>
            <a:r>
              <a:rPr lang="es-ES" dirty="0"/>
              <a:t>; </a:t>
            </a:r>
            <a:r>
              <a:rPr lang="es-ES" dirty="0" err="1"/>
              <a:t>outros</a:t>
            </a:r>
            <a:r>
              <a:rPr lang="es-ES" dirty="0"/>
              <a:t> </a:t>
            </a:r>
            <a:r>
              <a:rPr lang="es-ES" dirty="0" err="1"/>
              <a:t>utilizámolos</a:t>
            </a:r>
            <a:r>
              <a:rPr lang="es-ES" dirty="0"/>
              <a:t> na preparación de alimentos como o pan,  </a:t>
            </a:r>
            <a:r>
              <a:rPr lang="es-ES" dirty="0" err="1"/>
              <a:t>viño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a </a:t>
            </a:r>
            <a:r>
              <a:rPr lang="es-ES" dirty="0" err="1"/>
              <a:t>cervexa</a:t>
            </a:r>
            <a:r>
              <a:rPr lang="es-ES" dirty="0"/>
              <a:t> e otros </a:t>
            </a:r>
            <a:r>
              <a:rPr lang="es-ES" dirty="0" err="1" smtClean="0"/>
              <a:t>serven</a:t>
            </a:r>
            <a:r>
              <a:rPr lang="es-ES" dirty="0" smtClean="0"/>
              <a:t> </a:t>
            </a:r>
            <a:r>
              <a:rPr lang="es-ES" dirty="0"/>
              <a:t>para </a:t>
            </a:r>
            <a:r>
              <a:rPr lang="es-ES" dirty="0" err="1"/>
              <a:t>facer</a:t>
            </a:r>
            <a:r>
              <a:rPr lang="es-ES" dirty="0"/>
              <a:t> </a:t>
            </a:r>
            <a:r>
              <a:rPr lang="es-ES" dirty="0" err="1"/>
              <a:t>mediciñas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1FB750D-AF07-4847-8A8E-8B76F068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40907" y="4898874"/>
            <a:ext cx="2207339" cy="16566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CA67077-86C4-4C13-AF6B-FAF54032D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555172" y="4471651"/>
            <a:ext cx="2846832" cy="21366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6A96D1E-594E-44F0-ABA7-D4BBA56D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395524" y="4726019"/>
            <a:ext cx="2994213" cy="20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5CC7D5-FC70-46CC-AF38-52D12DBF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EBEBEB"/>
                </a:solidFill>
              </a:rPr>
              <a:t>3.-FUNGOS: AS LEVADURAS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3B00B7-AB83-4BE6-843D-38F8162E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539025" cy="4195481"/>
          </a:xfrm>
        </p:spPr>
        <p:txBody>
          <a:bodyPr/>
          <a:lstStyle/>
          <a:p>
            <a:r>
              <a:rPr lang="es-ES" dirty="0"/>
              <a:t>Os fungos </a:t>
            </a:r>
            <a:r>
              <a:rPr lang="es-ES" dirty="0" err="1"/>
              <a:t>microcópicos</a:t>
            </a:r>
            <a:r>
              <a:rPr lang="es-ES" dirty="0"/>
              <a:t> </a:t>
            </a:r>
            <a:r>
              <a:rPr lang="es-ES" dirty="0" err="1"/>
              <a:t>axudaron</a:t>
            </a:r>
            <a:r>
              <a:rPr lang="es-ES" dirty="0"/>
              <a:t> </a:t>
            </a:r>
            <a:r>
              <a:rPr lang="es-ES" dirty="0" err="1"/>
              <a:t>dende</a:t>
            </a:r>
            <a:r>
              <a:rPr lang="es-ES" dirty="0"/>
              <a:t> a </a:t>
            </a:r>
            <a:r>
              <a:rPr lang="es-ES" dirty="0" err="1"/>
              <a:t>antigüidade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ser humano para elaborar alimentos e bebidas como </a:t>
            </a:r>
            <a:r>
              <a:rPr lang="es-ES" dirty="0" err="1"/>
              <a:t>queixos</a:t>
            </a:r>
            <a:r>
              <a:rPr lang="es-ES" dirty="0"/>
              <a:t>, </a:t>
            </a:r>
            <a:r>
              <a:rPr lang="es-ES" dirty="0" err="1"/>
              <a:t>iogures</a:t>
            </a:r>
            <a:r>
              <a:rPr lang="es-ES" dirty="0"/>
              <a:t>, </a:t>
            </a:r>
            <a:r>
              <a:rPr lang="es-ES" dirty="0" err="1"/>
              <a:t>viño</a:t>
            </a:r>
            <a:r>
              <a:rPr lang="es-ES" dirty="0"/>
              <a:t> </a:t>
            </a:r>
            <a:r>
              <a:rPr lang="es-ES" dirty="0" err="1" smtClean="0"/>
              <a:t>cervexas</a:t>
            </a:r>
            <a:r>
              <a:rPr lang="es-ES" dirty="0" smtClean="0"/>
              <a:t>, pan,…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85C3C8-D7F7-4DC0-B592-17D9E025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38092" y="1233488"/>
            <a:ext cx="2883877" cy="19176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F269A0E-EA73-47CA-BF71-BFABD4B8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36315" y="3481535"/>
            <a:ext cx="3008533" cy="2300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C78D2D2-C100-4719-B567-7B77C8038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87118" y="3706837"/>
            <a:ext cx="2883877" cy="29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EACA3-191A-4D09-A939-E90F859D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EBEBEB"/>
                </a:solidFill>
              </a:rPr>
              <a:t>4.-FUNGOS: FUNGOS MEDICINAIS.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54434D-A799-4C9B-B75D-80826F25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055950" cy="419548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Seguramente que alguna vez que </a:t>
            </a:r>
            <a:r>
              <a:rPr lang="es-ES" dirty="0" err="1"/>
              <a:t>estiveches</a:t>
            </a:r>
            <a:r>
              <a:rPr lang="es-ES" dirty="0"/>
              <a:t> enfermo o pediatra </a:t>
            </a:r>
            <a:r>
              <a:rPr lang="es-ES" dirty="0" err="1"/>
              <a:t>recetouche</a:t>
            </a:r>
            <a:r>
              <a:rPr lang="es-ES" dirty="0"/>
              <a:t> un antibiótico.</a:t>
            </a:r>
          </a:p>
          <a:p>
            <a:r>
              <a:rPr lang="es-ES" dirty="0" err="1"/>
              <a:t>Pois</a:t>
            </a:r>
            <a:r>
              <a:rPr lang="es-ES" dirty="0"/>
              <a:t> que </a:t>
            </a:r>
            <a:r>
              <a:rPr lang="es-ES" dirty="0" err="1"/>
              <a:t>saibas</a:t>
            </a:r>
            <a:r>
              <a:rPr lang="es-ES" dirty="0"/>
              <a:t> que un fungo, o </a:t>
            </a:r>
            <a:r>
              <a:rPr lang="es-ES" dirty="0" err="1"/>
              <a:t>Penicillium</a:t>
            </a:r>
            <a:r>
              <a:rPr lang="es-ES" dirty="0"/>
              <a:t> </a:t>
            </a:r>
            <a:r>
              <a:rPr lang="es-ES" dirty="0" err="1"/>
              <a:t>Notatum</a:t>
            </a:r>
            <a:r>
              <a:rPr lang="es-ES" dirty="0"/>
              <a:t>, </a:t>
            </a:r>
            <a:r>
              <a:rPr lang="es-ES"/>
              <a:t>a </a:t>
            </a:r>
            <a:r>
              <a:rPr lang="es-ES" smtClean="0"/>
              <a:t>penicilina, </a:t>
            </a:r>
            <a:r>
              <a:rPr lang="es-ES" dirty="0"/>
              <a:t>é un antibiótico capaz de curar </a:t>
            </a:r>
            <a:r>
              <a:rPr lang="es-ES" dirty="0" err="1"/>
              <a:t>moitas</a:t>
            </a:r>
            <a:r>
              <a:rPr lang="es-ES" dirty="0"/>
              <a:t> </a:t>
            </a:r>
            <a:r>
              <a:rPr lang="es-ES" dirty="0" err="1"/>
              <a:t>enfermidades</a:t>
            </a:r>
            <a:r>
              <a:rPr lang="es-ES" dirty="0"/>
              <a:t>.</a:t>
            </a:r>
          </a:p>
          <a:p>
            <a:r>
              <a:rPr lang="es-ES" dirty="0" err="1"/>
              <a:t>Foi</a:t>
            </a:r>
            <a:r>
              <a:rPr lang="es-ES" dirty="0"/>
              <a:t> o </a:t>
            </a:r>
            <a:r>
              <a:rPr lang="es-ES" dirty="0" err="1"/>
              <a:t>primeiro</a:t>
            </a:r>
            <a:r>
              <a:rPr lang="es-ES" dirty="0"/>
              <a:t> antibiótico da historia da </a:t>
            </a:r>
            <a:r>
              <a:rPr lang="es-ES" dirty="0" err="1"/>
              <a:t>humanidade</a:t>
            </a:r>
            <a:r>
              <a:rPr lang="es-ES" dirty="0"/>
              <a:t> e 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descubrimento</a:t>
            </a:r>
            <a:r>
              <a:rPr lang="es-ES" dirty="0"/>
              <a:t> </a:t>
            </a:r>
            <a:r>
              <a:rPr lang="es-ES" dirty="0" err="1"/>
              <a:t>revolucionou</a:t>
            </a:r>
            <a:r>
              <a:rPr lang="es-ES" dirty="0"/>
              <a:t> a medicina.</a:t>
            </a:r>
          </a:p>
          <a:p>
            <a:r>
              <a:rPr lang="es-ES" dirty="0" err="1"/>
              <a:t>Moitas</a:t>
            </a:r>
            <a:r>
              <a:rPr lang="es-ES" dirty="0"/>
              <a:t> </a:t>
            </a:r>
            <a:r>
              <a:rPr lang="es-ES" dirty="0" err="1"/>
              <a:t>enfermidades</a:t>
            </a:r>
            <a:r>
              <a:rPr lang="es-ES" dirty="0"/>
              <a:t> causadas por bacterias que ata </a:t>
            </a:r>
            <a:r>
              <a:rPr lang="es-ES" dirty="0" err="1"/>
              <a:t>entón</a:t>
            </a:r>
            <a:r>
              <a:rPr lang="es-ES" dirty="0"/>
              <a:t> eran incurables e </a:t>
            </a:r>
            <a:r>
              <a:rPr lang="es-ES" dirty="0" err="1"/>
              <a:t>mortais</a:t>
            </a:r>
            <a:r>
              <a:rPr lang="es-ES" dirty="0"/>
              <a:t>, </a:t>
            </a:r>
            <a:r>
              <a:rPr lang="es-ES" dirty="0" err="1"/>
              <a:t>foron</a:t>
            </a:r>
            <a:r>
              <a:rPr lang="es-ES" dirty="0"/>
              <a:t> curadas gracias a este fungo.</a:t>
            </a:r>
          </a:p>
          <a:p>
            <a:r>
              <a:rPr lang="es-ES" dirty="0"/>
              <a:t>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decubridor</a:t>
            </a:r>
            <a:r>
              <a:rPr lang="es-ES" dirty="0"/>
              <a:t>, Alexander Fleming, </a:t>
            </a:r>
            <a:r>
              <a:rPr lang="es-ES" dirty="0" err="1"/>
              <a:t>recibiu</a:t>
            </a:r>
            <a:r>
              <a:rPr lang="es-ES" dirty="0"/>
              <a:t> o Nobel de medicina en 1945.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7C7F7CE-2EB8-48D4-B6A8-E1FE764B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75995" y="3316075"/>
            <a:ext cx="4116005" cy="30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CONCURSO SOBRE FUNGOS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1ª.- Os fungos </a:t>
            </a:r>
            <a:r>
              <a:rPr lang="es-ES" b="1" dirty="0" err="1" smtClean="0">
                <a:solidFill>
                  <a:srgbClr val="FF0000"/>
                </a:solidFill>
              </a:rPr>
              <a:t>teñen</a:t>
            </a:r>
            <a:r>
              <a:rPr lang="es-ES" b="1" dirty="0" smtClean="0">
                <a:solidFill>
                  <a:srgbClr val="FF0000"/>
                </a:solidFill>
              </a:rPr>
              <a:t> o </a:t>
            </a:r>
            <a:r>
              <a:rPr lang="es-ES" b="1" dirty="0" err="1" smtClean="0">
                <a:solidFill>
                  <a:srgbClr val="FF0000"/>
                </a:solidFill>
              </a:rPr>
              <a:t>mesmo</a:t>
            </a:r>
            <a:r>
              <a:rPr lang="es-ES" b="1" dirty="0" smtClean="0">
                <a:solidFill>
                  <a:srgbClr val="FF0000"/>
                </a:solidFill>
              </a:rPr>
              <a:t> aspecto que os </a:t>
            </a:r>
            <a:r>
              <a:rPr lang="es-ES" b="1" dirty="0" err="1" smtClean="0">
                <a:solidFill>
                  <a:srgbClr val="FF0000"/>
                </a:solidFill>
              </a:rPr>
              <a:t>vexetais</a:t>
            </a:r>
            <a:r>
              <a:rPr lang="es-ES" b="1" dirty="0" smtClean="0">
                <a:solidFill>
                  <a:srgbClr val="FF0000"/>
                </a:solidFill>
              </a:rPr>
              <a:t>, pero…</a:t>
            </a:r>
          </a:p>
          <a:p>
            <a:r>
              <a:rPr lang="es-ES" dirty="0" smtClean="0"/>
              <a:t>A) Son plantas </a:t>
            </a:r>
            <a:r>
              <a:rPr lang="es-ES" dirty="0" err="1" smtClean="0"/>
              <a:t>ananas</a:t>
            </a:r>
            <a:r>
              <a:rPr lang="es-ES" dirty="0" smtClean="0"/>
              <a:t> que aparecen no </a:t>
            </a:r>
            <a:r>
              <a:rPr lang="es-ES" dirty="0" err="1" smtClean="0"/>
              <a:t>outono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Son seres vivos </a:t>
            </a:r>
            <a:r>
              <a:rPr lang="es-ES" dirty="0" err="1" smtClean="0"/>
              <a:t>pertencentes</a:t>
            </a:r>
            <a:r>
              <a:rPr lang="es-ES" dirty="0" smtClean="0"/>
              <a:t> a </a:t>
            </a:r>
            <a:r>
              <a:rPr lang="es-ES" dirty="0" err="1" smtClean="0"/>
              <a:t>outro</a:t>
            </a:r>
            <a:r>
              <a:rPr lang="es-ES" dirty="0" smtClean="0"/>
              <a:t> reino: O </a:t>
            </a:r>
            <a:r>
              <a:rPr lang="es-ES" dirty="0" err="1" smtClean="0"/>
              <a:t>Fungi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C)Son seres inertes porque non </a:t>
            </a:r>
            <a:r>
              <a:rPr lang="es-ES" dirty="0" err="1" smtClean="0"/>
              <a:t>teñen</a:t>
            </a:r>
            <a:r>
              <a:rPr lang="es-ES" dirty="0" smtClean="0"/>
              <a:t> follas.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FF0000"/>
                </a:solidFill>
              </a:rPr>
              <a:t>2ª.- Os </a:t>
            </a:r>
            <a:r>
              <a:rPr lang="es-ES" b="1" dirty="0" err="1" smtClean="0">
                <a:solidFill>
                  <a:srgbClr val="FF0000"/>
                </a:solidFill>
              </a:rPr>
              <a:t>cogomelos</a:t>
            </a:r>
            <a:r>
              <a:rPr lang="es-ES" b="1" dirty="0" smtClean="0">
                <a:solidFill>
                  <a:srgbClr val="FF0000"/>
                </a:solidFill>
              </a:rPr>
              <a:t> son en </a:t>
            </a:r>
            <a:r>
              <a:rPr lang="es-ES" b="1" dirty="0" err="1" smtClean="0">
                <a:solidFill>
                  <a:srgbClr val="FF0000"/>
                </a:solidFill>
              </a:rPr>
              <a:t>realidade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dirty="0" smtClean="0"/>
              <a:t>A) Como as flores </a:t>
            </a:r>
            <a:r>
              <a:rPr lang="es-ES" dirty="0" err="1" smtClean="0"/>
              <a:t>nas</a:t>
            </a:r>
            <a:r>
              <a:rPr lang="es-ES" dirty="0" smtClean="0"/>
              <a:t> plantas, é </a:t>
            </a:r>
            <a:r>
              <a:rPr lang="es-ES" dirty="0" err="1" smtClean="0"/>
              <a:t>dicir</a:t>
            </a:r>
            <a:r>
              <a:rPr lang="es-ES" dirty="0" smtClean="0"/>
              <a:t>, os </a:t>
            </a:r>
            <a:r>
              <a:rPr lang="es-ES" dirty="0" err="1" smtClean="0"/>
              <a:t>seu</a:t>
            </a:r>
            <a:r>
              <a:rPr lang="es-ES" dirty="0" smtClean="0"/>
              <a:t> órgano sexual.</a:t>
            </a:r>
          </a:p>
          <a:p>
            <a:r>
              <a:rPr lang="es-ES" dirty="0" smtClean="0"/>
              <a:t>B) As raíces do fungo cando </a:t>
            </a:r>
            <a:r>
              <a:rPr lang="es-ES" dirty="0" err="1" smtClean="0"/>
              <a:t>sobresaen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exterior.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Froitos</a:t>
            </a:r>
            <a:r>
              <a:rPr lang="es-ES" dirty="0" smtClean="0"/>
              <a:t> das </a:t>
            </a:r>
            <a:r>
              <a:rPr lang="es-ES" dirty="0" err="1" smtClean="0"/>
              <a:t>árbores</a:t>
            </a:r>
            <a:r>
              <a:rPr lang="es-ES" dirty="0" smtClean="0"/>
              <a:t> que </a:t>
            </a:r>
            <a:r>
              <a:rPr lang="es-ES" dirty="0" err="1" smtClean="0"/>
              <a:t>cairon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chan.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0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EBEBEB"/>
                </a:solidFill>
              </a:rPr>
              <a:t>CONCURSO SOBRE FUNGOS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3ª.- O fungos para o ser humano…</a:t>
            </a:r>
          </a:p>
          <a:p>
            <a:r>
              <a:rPr lang="es-ES" dirty="0" smtClean="0"/>
              <a:t>A) </a:t>
            </a:r>
            <a:r>
              <a:rPr lang="es-ES" dirty="0" err="1" smtClean="0"/>
              <a:t>Só</a:t>
            </a:r>
            <a:r>
              <a:rPr lang="es-ES" dirty="0" smtClean="0"/>
              <a:t> </a:t>
            </a:r>
            <a:r>
              <a:rPr lang="es-ES" dirty="0" err="1" smtClean="0"/>
              <a:t>serven</a:t>
            </a:r>
            <a:r>
              <a:rPr lang="es-ES" dirty="0" smtClean="0"/>
              <a:t> para adornar as fragas no </a:t>
            </a:r>
            <a:r>
              <a:rPr lang="es-ES" dirty="0" err="1" smtClean="0"/>
              <a:t>outono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Proporciónannos</a:t>
            </a:r>
            <a:r>
              <a:rPr lang="es-ES" dirty="0" smtClean="0"/>
              <a:t> alimentos, </a:t>
            </a:r>
            <a:r>
              <a:rPr lang="es-ES" dirty="0" err="1" smtClean="0"/>
              <a:t>mediciñas</a:t>
            </a:r>
            <a:r>
              <a:rPr lang="es-ES" dirty="0" smtClean="0"/>
              <a:t> e levaduras.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Só</a:t>
            </a:r>
            <a:r>
              <a:rPr lang="es-ES" dirty="0" smtClean="0"/>
              <a:t> </a:t>
            </a:r>
            <a:r>
              <a:rPr lang="es-ES" dirty="0" err="1" smtClean="0"/>
              <a:t>serven</a:t>
            </a:r>
            <a:r>
              <a:rPr lang="es-ES" dirty="0" smtClean="0"/>
              <a:t> para comer os comestibles.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FF0000"/>
                </a:solidFill>
              </a:rPr>
              <a:t>4ª</a:t>
            </a:r>
            <a:r>
              <a:rPr lang="es-ES" b="1" dirty="0" smtClean="0">
                <a:solidFill>
                  <a:srgbClr val="FF0000"/>
                </a:solidFill>
              </a:rPr>
              <a:t>.- Se non </a:t>
            </a:r>
            <a:r>
              <a:rPr lang="es-ES" b="1" dirty="0" err="1" smtClean="0">
                <a:solidFill>
                  <a:srgbClr val="FF0000"/>
                </a:solidFill>
              </a:rPr>
              <a:t>coñecemos</a:t>
            </a:r>
            <a:r>
              <a:rPr lang="es-ES" b="1" dirty="0" smtClean="0">
                <a:solidFill>
                  <a:srgbClr val="FF0000"/>
                </a:solidFill>
              </a:rPr>
              <a:t> un </a:t>
            </a:r>
            <a:r>
              <a:rPr lang="es-ES" b="1" dirty="0" err="1" smtClean="0">
                <a:solidFill>
                  <a:srgbClr val="FF0000"/>
                </a:solidFill>
              </a:rPr>
              <a:t>cogomelo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dirty="0" smtClean="0"/>
              <a:t>A) Non importa, sería </a:t>
            </a:r>
            <a:r>
              <a:rPr lang="es-ES" dirty="0" err="1" smtClean="0"/>
              <a:t>moi</a:t>
            </a:r>
            <a:r>
              <a:rPr lang="es-ES" dirty="0" smtClean="0"/>
              <a:t> mala </a:t>
            </a:r>
            <a:r>
              <a:rPr lang="es-ES" dirty="0" err="1" smtClean="0"/>
              <a:t>sorte</a:t>
            </a:r>
            <a:r>
              <a:rPr lang="es-ES" dirty="0" smtClean="0"/>
              <a:t> que fose </a:t>
            </a:r>
            <a:r>
              <a:rPr lang="es-ES" dirty="0" err="1" smtClean="0"/>
              <a:t>velenoso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Se son de color </a:t>
            </a:r>
            <a:r>
              <a:rPr lang="es-ES" dirty="0" err="1" smtClean="0"/>
              <a:t>vermello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amarelo</a:t>
            </a:r>
            <a:r>
              <a:rPr lang="es-ES" dirty="0" smtClean="0"/>
              <a:t> son </a:t>
            </a:r>
            <a:r>
              <a:rPr lang="es-ES" dirty="0" err="1" smtClean="0"/>
              <a:t>velenosos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</a:t>
            </a:r>
            <a:r>
              <a:rPr lang="es-ES" dirty="0" err="1" smtClean="0"/>
              <a:t>Mellor</a:t>
            </a:r>
            <a:r>
              <a:rPr lang="es-ES" dirty="0" smtClean="0"/>
              <a:t> </a:t>
            </a:r>
            <a:r>
              <a:rPr lang="es-ES" dirty="0" err="1" smtClean="0"/>
              <a:t>deixalo</a:t>
            </a:r>
            <a:r>
              <a:rPr lang="es-ES" dirty="0" smtClean="0"/>
              <a:t> na </a:t>
            </a:r>
            <a:r>
              <a:rPr lang="es-ES" dirty="0" err="1" smtClean="0"/>
              <a:t>natureza</a:t>
            </a:r>
            <a:r>
              <a:rPr lang="es-ES" dirty="0" smtClean="0"/>
              <a:t> e </a:t>
            </a:r>
            <a:r>
              <a:rPr lang="es-ES" dirty="0" err="1" smtClean="0"/>
              <a:t>coller</a:t>
            </a:r>
            <a:r>
              <a:rPr lang="es-ES" dirty="0" smtClean="0"/>
              <a:t> </a:t>
            </a:r>
            <a:r>
              <a:rPr lang="es-ES" dirty="0" err="1" smtClean="0"/>
              <a:t>só</a:t>
            </a:r>
            <a:r>
              <a:rPr lang="es-ES" dirty="0" smtClean="0"/>
              <a:t> as especies </a:t>
            </a:r>
            <a:r>
              <a:rPr lang="es-ES" dirty="0" err="1" smtClean="0"/>
              <a:t>coñecidas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59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EBEBEB"/>
                </a:solidFill>
              </a:rPr>
              <a:t>CONCURSO SOBRE FUNGOS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5ª.-Que significa que fungos son organismos </a:t>
            </a:r>
            <a:r>
              <a:rPr lang="es-ES" b="1" dirty="0" err="1" smtClean="0">
                <a:solidFill>
                  <a:srgbClr val="FF0000"/>
                </a:solidFill>
              </a:rPr>
              <a:t>descompoñedores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s-ES" dirty="0" smtClean="0"/>
              <a:t>A) Que </a:t>
            </a:r>
            <a:r>
              <a:rPr lang="es-ES" dirty="0" err="1" smtClean="0"/>
              <a:t>destrúen</a:t>
            </a:r>
            <a:r>
              <a:rPr lang="es-ES" dirty="0" smtClean="0"/>
              <a:t> todo o que se </a:t>
            </a:r>
            <a:r>
              <a:rPr lang="es-ES" dirty="0" err="1" smtClean="0"/>
              <a:t>atopa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carón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Que transforman a materia orgánica </a:t>
            </a:r>
            <a:r>
              <a:rPr lang="es-ES" dirty="0" err="1" smtClean="0"/>
              <a:t>morta</a:t>
            </a:r>
            <a:r>
              <a:rPr lang="es-ES" dirty="0" smtClean="0"/>
              <a:t> en materia inorgánica (sales </a:t>
            </a:r>
            <a:r>
              <a:rPr lang="es-ES" dirty="0" err="1" smtClean="0"/>
              <a:t>minerais</a:t>
            </a:r>
            <a:r>
              <a:rPr lang="es-ES" dirty="0" smtClean="0"/>
              <a:t>).</a:t>
            </a:r>
          </a:p>
          <a:p>
            <a:r>
              <a:rPr lang="es-ES" dirty="0" smtClean="0"/>
              <a:t>C) Que se </a:t>
            </a:r>
            <a:r>
              <a:rPr lang="es-ES" dirty="0" err="1" smtClean="0"/>
              <a:t>descompoñen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morreren</a:t>
            </a:r>
            <a:r>
              <a:rPr lang="es-ES" dirty="0" smtClean="0"/>
              <a:t>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6ª.- Un tipo de fungos, as levaduras, </a:t>
            </a:r>
            <a:r>
              <a:rPr lang="es-ES" b="1" dirty="0" err="1" smtClean="0">
                <a:solidFill>
                  <a:srgbClr val="FF0000"/>
                </a:solidFill>
              </a:rPr>
              <a:t>axudaron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dende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moi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antigo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ao</a:t>
            </a:r>
            <a:r>
              <a:rPr lang="es-ES" b="1" dirty="0" smtClean="0">
                <a:solidFill>
                  <a:srgbClr val="FF0000"/>
                </a:solidFill>
              </a:rPr>
              <a:t> ser humano:</a:t>
            </a:r>
          </a:p>
          <a:p>
            <a:r>
              <a:rPr lang="es-ES" dirty="0" smtClean="0"/>
              <a:t>A) </a:t>
            </a:r>
            <a:r>
              <a:rPr lang="es-ES" dirty="0" err="1" smtClean="0"/>
              <a:t>Dándolle</a:t>
            </a:r>
            <a:r>
              <a:rPr lang="es-ES" dirty="0" smtClean="0"/>
              <a:t> </a:t>
            </a:r>
            <a:r>
              <a:rPr lang="es-ES" dirty="0" err="1" smtClean="0"/>
              <a:t>vexetais</a:t>
            </a:r>
            <a:r>
              <a:rPr lang="es-ES" dirty="0" smtClean="0"/>
              <a:t> no </a:t>
            </a:r>
            <a:r>
              <a:rPr lang="es-ES" dirty="0" err="1" smtClean="0"/>
              <a:t>outono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Axudádoo</a:t>
            </a:r>
            <a:r>
              <a:rPr lang="es-ES" dirty="0" smtClean="0"/>
              <a:t> na obtención de </a:t>
            </a:r>
            <a:r>
              <a:rPr lang="es-ES" dirty="0" err="1" smtClean="0"/>
              <a:t>viño</a:t>
            </a:r>
            <a:r>
              <a:rPr lang="es-ES" dirty="0" smtClean="0"/>
              <a:t>, </a:t>
            </a:r>
            <a:r>
              <a:rPr lang="es-ES" dirty="0" err="1" smtClean="0"/>
              <a:t>cervexa</a:t>
            </a:r>
            <a:r>
              <a:rPr lang="es-ES" dirty="0" smtClean="0"/>
              <a:t>, vinagre, </a:t>
            </a:r>
            <a:r>
              <a:rPr lang="es-ES" dirty="0" err="1" smtClean="0"/>
              <a:t>queixo</a:t>
            </a:r>
            <a:r>
              <a:rPr lang="es-ES" dirty="0" smtClean="0"/>
              <a:t>, pan, </a:t>
            </a:r>
            <a:r>
              <a:rPr lang="es-ES" dirty="0" err="1" smtClean="0"/>
              <a:t>iogures</a:t>
            </a:r>
            <a:r>
              <a:rPr lang="es-ES" dirty="0" smtClean="0"/>
              <a:t>,…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Na</a:t>
            </a:r>
            <a:r>
              <a:rPr lang="es-ES" dirty="0" smtClean="0"/>
              <a:t> obtención do </a:t>
            </a:r>
            <a:r>
              <a:rPr lang="es-ES" dirty="0" err="1" smtClean="0"/>
              <a:t>mel</a:t>
            </a:r>
            <a:r>
              <a:rPr lang="es-ES" dirty="0" smtClean="0"/>
              <a:t>, polen e </a:t>
            </a:r>
            <a:r>
              <a:rPr lang="es-ES" dirty="0" err="1" smtClean="0"/>
              <a:t>outros</a:t>
            </a:r>
            <a:r>
              <a:rPr lang="es-ES" dirty="0" smtClean="0"/>
              <a:t> </a:t>
            </a:r>
            <a:r>
              <a:rPr lang="es-ES" dirty="0" err="1" smtClean="0"/>
              <a:t>produtos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12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EBEBEB"/>
                </a:solidFill>
              </a:rPr>
              <a:t>CONCURSO SOBRE FUNGOS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7ª.- </a:t>
            </a:r>
            <a:r>
              <a:rPr lang="es-ES" b="1" dirty="0" err="1" smtClean="0">
                <a:solidFill>
                  <a:srgbClr val="FF0000"/>
                </a:solidFill>
              </a:rPr>
              <a:t>Grazas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descubrimento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dun</a:t>
            </a:r>
            <a:r>
              <a:rPr lang="es-ES" b="1" dirty="0" smtClean="0">
                <a:solidFill>
                  <a:srgbClr val="FF0000"/>
                </a:solidFill>
              </a:rPr>
              <a:t> fungo, o </a:t>
            </a:r>
            <a:r>
              <a:rPr lang="es-ES" b="1" dirty="0" err="1" smtClean="0">
                <a:solidFill>
                  <a:srgbClr val="FF0000"/>
                </a:solidFill>
              </a:rPr>
              <a:t>penicilium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notatum</a:t>
            </a:r>
            <a:r>
              <a:rPr lang="es-ES" b="1" dirty="0" smtClean="0">
                <a:solidFill>
                  <a:srgbClr val="FF0000"/>
                </a:solidFill>
              </a:rPr>
              <a:t>, a ciencia </a:t>
            </a:r>
            <a:r>
              <a:rPr lang="es-ES" b="1" dirty="0" err="1" smtClean="0">
                <a:solidFill>
                  <a:srgbClr val="FF0000"/>
                </a:solidFill>
              </a:rPr>
              <a:t>foi</a:t>
            </a:r>
            <a:r>
              <a:rPr lang="es-ES" b="1" dirty="0" smtClean="0">
                <a:solidFill>
                  <a:srgbClr val="FF0000"/>
                </a:solidFill>
              </a:rPr>
              <a:t> capaz de:</a:t>
            </a:r>
          </a:p>
          <a:p>
            <a:r>
              <a:rPr lang="es-ES" dirty="0" smtClean="0"/>
              <a:t>A) Elaborar </a:t>
            </a:r>
            <a:r>
              <a:rPr lang="es-ES" dirty="0" err="1" smtClean="0"/>
              <a:t>unha</a:t>
            </a:r>
            <a:r>
              <a:rPr lang="es-ES" dirty="0" smtClean="0"/>
              <a:t> serie de </a:t>
            </a:r>
            <a:r>
              <a:rPr lang="es-ES" dirty="0" err="1" smtClean="0"/>
              <a:t>receitas</a:t>
            </a:r>
            <a:r>
              <a:rPr lang="es-ES" dirty="0" smtClean="0"/>
              <a:t> culinarias </a:t>
            </a:r>
            <a:r>
              <a:rPr lang="es-ES" dirty="0" err="1" smtClean="0"/>
              <a:t>moi</a:t>
            </a:r>
            <a:r>
              <a:rPr lang="es-ES" dirty="0" smtClean="0"/>
              <a:t> sabrosas.</a:t>
            </a:r>
          </a:p>
          <a:p>
            <a:r>
              <a:rPr lang="es-ES" dirty="0" smtClean="0"/>
              <a:t>B)  Crear un antibiótico que </a:t>
            </a:r>
            <a:r>
              <a:rPr lang="es-ES" dirty="0" err="1" smtClean="0"/>
              <a:t>curou</a:t>
            </a:r>
            <a:r>
              <a:rPr lang="es-ES" dirty="0" smtClean="0"/>
              <a:t> </a:t>
            </a:r>
            <a:r>
              <a:rPr lang="es-ES" dirty="0" err="1" smtClean="0"/>
              <a:t>moitas</a:t>
            </a:r>
            <a:r>
              <a:rPr lang="es-ES" dirty="0" smtClean="0"/>
              <a:t> </a:t>
            </a:r>
            <a:r>
              <a:rPr lang="es-ES" dirty="0" err="1" smtClean="0"/>
              <a:t>enfermidades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Descubrir cales son os </a:t>
            </a:r>
            <a:r>
              <a:rPr lang="es-ES" dirty="0" err="1" smtClean="0"/>
              <a:t>cogomelos</a:t>
            </a:r>
            <a:r>
              <a:rPr lang="es-ES" dirty="0" smtClean="0"/>
              <a:t> </a:t>
            </a:r>
            <a:r>
              <a:rPr lang="es-ES" dirty="0" err="1" smtClean="0"/>
              <a:t>velenosos</a:t>
            </a:r>
            <a:r>
              <a:rPr lang="es-ES" dirty="0" smtClean="0"/>
              <a:t> e os comestibles.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8ª.- O científico descubridor da penicilina </a:t>
            </a:r>
            <a:r>
              <a:rPr lang="es-ES" b="1" dirty="0" err="1" smtClean="0">
                <a:solidFill>
                  <a:srgbClr val="FF0000"/>
                </a:solidFill>
              </a:rPr>
              <a:t>foi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dirty="0" smtClean="0"/>
              <a:t>A) Un buscador de </a:t>
            </a:r>
            <a:r>
              <a:rPr lang="es-ES" dirty="0" err="1" smtClean="0"/>
              <a:t>cogomelos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 O </a:t>
            </a:r>
            <a:r>
              <a:rPr lang="es-ES" dirty="0" err="1" smtClean="0"/>
              <a:t>Doutor</a:t>
            </a:r>
            <a:r>
              <a:rPr lang="es-ES" dirty="0" smtClean="0"/>
              <a:t> Alexander Fleming, premio Nobel de </a:t>
            </a:r>
            <a:r>
              <a:rPr lang="es-ES" dirty="0" err="1" smtClean="0"/>
              <a:t>mediciña</a:t>
            </a:r>
            <a:r>
              <a:rPr lang="es-ES" dirty="0" smtClean="0"/>
              <a:t> no 1945.</a:t>
            </a:r>
          </a:p>
          <a:p>
            <a:r>
              <a:rPr lang="es-ES" dirty="0" smtClean="0"/>
              <a:t>C) O </a:t>
            </a:r>
            <a:r>
              <a:rPr lang="es-ES" dirty="0" err="1" smtClean="0"/>
              <a:t>Doutor</a:t>
            </a:r>
            <a:r>
              <a:rPr lang="es-ES" dirty="0" smtClean="0"/>
              <a:t> </a:t>
            </a:r>
            <a:r>
              <a:rPr lang="es-ES" dirty="0" err="1" smtClean="0"/>
              <a:t>Gachet</a:t>
            </a:r>
            <a:r>
              <a:rPr lang="es-ES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61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E43619-062E-41B0-83F3-1DA90884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/>
              <a:t>1.-FUNGOS: OS COGOMELOS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6C3E7F-1D36-4997-8791-2A07E0BE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21" y="1462075"/>
            <a:ext cx="8946541" cy="4195481"/>
          </a:xfrm>
        </p:spPr>
        <p:txBody>
          <a:bodyPr/>
          <a:lstStyle/>
          <a:p>
            <a:r>
              <a:rPr lang="es-ES" dirty="0"/>
              <a:t>Os </a:t>
            </a:r>
            <a:r>
              <a:rPr lang="es-ES" dirty="0" err="1"/>
              <a:t>cogomelos</a:t>
            </a:r>
            <a:r>
              <a:rPr lang="es-ES" dirty="0"/>
              <a:t> son un tipo de fungos comestibles, pero…¡Ollo!, non todos.</a:t>
            </a:r>
          </a:p>
          <a:p>
            <a:r>
              <a:rPr lang="es-ES" dirty="0"/>
              <a:t>En </a:t>
            </a:r>
            <a:r>
              <a:rPr lang="es-ES" dirty="0" err="1"/>
              <a:t>realidade</a:t>
            </a:r>
            <a:r>
              <a:rPr lang="es-ES" dirty="0"/>
              <a:t> os </a:t>
            </a:r>
            <a:r>
              <a:rPr lang="es-ES" dirty="0" err="1"/>
              <a:t>cogomelos</a:t>
            </a:r>
            <a:r>
              <a:rPr lang="es-ES" dirty="0"/>
              <a:t> son os órganos </a:t>
            </a:r>
            <a:r>
              <a:rPr lang="es-ES" dirty="0" err="1"/>
              <a:t>sexuais</a:t>
            </a:r>
            <a:r>
              <a:rPr lang="es-ES" dirty="0"/>
              <a:t> dos fungos que </a:t>
            </a:r>
            <a:r>
              <a:rPr lang="es-ES" dirty="0" err="1"/>
              <a:t>saen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exterior para reproducirse.</a:t>
            </a:r>
          </a:p>
          <a:p>
            <a:r>
              <a:rPr lang="es-ES" dirty="0"/>
              <a:t> </a:t>
            </a:r>
            <a:r>
              <a:rPr lang="es-ES" dirty="0" err="1"/>
              <a:t>Nós</a:t>
            </a:r>
            <a:r>
              <a:rPr lang="es-ES" dirty="0"/>
              <a:t> habitualmente non vemos o fungo </a:t>
            </a:r>
            <a:r>
              <a:rPr lang="es-ES" dirty="0" err="1"/>
              <a:t>enteiro</a:t>
            </a:r>
            <a:r>
              <a:rPr lang="es-ES" dirty="0"/>
              <a:t> porque están </a:t>
            </a:r>
            <a:r>
              <a:rPr lang="es-ES" dirty="0" err="1"/>
              <a:t>baixo</a:t>
            </a:r>
            <a:r>
              <a:rPr lang="es-ES" dirty="0"/>
              <a:t> </a:t>
            </a:r>
            <a:r>
              <a:rPr lang="es-ES" dirty="0" err="1"/>
              <a:t>terra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32DA9BE-7851-48FF-8887-16E439B4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0990" y="3756074"/>
            <a:ext cx="5394654" cy="31019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393A368-218B-42C9-874A-41E582F5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37010" y="361891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EBF9EE-856F-44D8-9B57-969F1CAA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/>
              <a:t>1.-FUNGOS: OS COGOMELOS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BD620D-725B-4937-A1C2-2096FEDC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 </a:t>
            </a:r>
            <a:r>
              <a:rPr lang="es-ES" dirty="0" err="1"/>
              <a:t>súpeto</a:t>
            </a:r>
            <a:r>
              <a:rPr lang="es-ES" dirty="0"/>
              <a:t>, da </a:t>
            </a:r>
            <a:r>
              <a:rPr lang="es-ES" dirty="0" err="1"/>
              <a:t>noite</a:t>
            </a:r>
            <a:r>
              <a:rPr lang="es-ES" dirty="0"/>
              <a:t> á </a:t>
            </a:r>
            <a:r>
              <a:rPr lang="es-ES" dirty="0" err="1"/>
              <a:t>mañá</a:t>
            </a:r>
            <a:r>
              <a:rPr lang="es-ES" dirty="0"/>
              <a:t>, aparecen no chan da fraga </a:t>
            </a:r>
            <a:r>
              <a:rPr lang="es-ES" dirty="0" err="1"/>
              <a:t>sen</a:t>
            </a:r>
            <a:r>
              <a:rPr lang="es-ES" dirty="0"/>
              <a:t> que </a:t>
            </a:r>
            <a:r>
              <a:rPr lang="es-ES" dirty="0" err="1"/>
              <a:t>ninguén</a:t>
            </a:r>
            <a:r>
              <a:rPr lang="es-ES" dirty="0"/>
              <a:t> comprenda de onde </a:t>
            </a:r>
            <a:r>
              <a:rPr lang="es-ES" dirty="0" err="1"/>
              <a:t>veñen</a:t>
            </a:r>
            <a:r>
              <a:rPr lang="es-ES" dirty="0"/>
              <a:t>; non </a:t>
            </a:r>
            <a:r>
              <a:rPr lang="es-ES" dirty="0" err="1"/>
              <a:t>lle</a:t>
            </a:r>
            <a:r>
              <a:rPr lang="es-ES" dirty="0"/>
              <a:t> vemos aparentemente </a:t>
            </a:r>
            <a:r>
              <a:rPr lang="es-ES" dirty="0" err="1"/>
              <a:t>nin</a:t>
            </a:r>
            <a:r>
              <a:rPr lang="es-ES" dirty="0"/>
              <a:t> raíces </a:t>
            </a:r>
            <a:r>
              <a:rPr lang="es-ES" dirty="0" err="1"/>
              <a:t>nin</a:t>
            </a:r>
            <a:r>
              <a:rPr lang="es-ES" dirty="0"/>
              <a:t> </a:t>
            </a:r>
            <a:r>
              <a:rPr lang="es-ES" dirty="0" err="1"/>
              <a:t>sementes</a:t>
            </a:r>
            <a:r>
              <a:rPr lang="es-ES" dirty="0"/>
              <a:t> e…tan pronto como </a:t>
            </a:r>
            <a:r>
              <a:rPr lang="es-ES" dirty="0" err="1"/>
              <a:t>chegan</a:t>
            </a:r>
            <a:r>
              <a:rPr lang="es-ES" dirty="0"/>
              <a:t>, </a:t>
            </a:r>
            <a:r>
              <a:rPr lang="es-ES" dirty="0" err="1"/>
              <a:t>vanse</a:t>
            </a:r>
            <a:r>
              <a:rPr lang="es-ES" dirty="0"/>
              <a:t> </a:t>
            </a:r>
            <a:r>
              <a:rPr lang="es-ES" dirty="0" err="1"/>
              <a:t>sen</a:t>
            </a:r>
            <a:r>
              <a:rPr lang="es-ES" dirty="0"/>
              <a:t> </a:t>
            </a:r>
            <a:r>
              <a:rPr lang="es-ES" dirty="0" err="1"/>
              <a:t>deixar</a:t>
            </a:r>
            <a:r>
              <a:rPr lang="es-ES" dirty="0"/>
              <a:t> o menor rastro.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31F8CD5-47A7-4121-8D97-754BFF30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76582" y="3327961"/>
            <a:ext cx="5657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FC8EBB-FCFC-40F3-B6E6-27E9FBBA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88" y="452718"/>
            <a:ext cx="9404723" cy="1400530"/>
          </a:xfrm>
        </p:spPr>
        <p:txBody>
          <a:bodyPr/>
          <a:lstStyle/>
          <a:p>
            <a:r>
              <a:rPr lang="es-ES" sz="3200" dirty="0"/>
              <a:t>1.-FUNGOS: OS COGOMELOS COMESTIBLES.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7107E91-64BC-49EA-89DB-FE16E89B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378634"/>
            <a:ext cx="7092100" cy="5026648"/>
          </a:xfrm>
        </p:spPr>
        <p:txBody>
          <a:bodyPr/>
          <a:lstStyle/>
          <a:p>
            <a:pPr algn="ctr"/>
            <a:r>
              <a:rPr lang="es-ES" dirty="0"/>
              <a:t>PARA ALIMENTARNOS.</a:t>
            </a:r>
          </a:p>
          <a:p>
            <a:r>
              <a:rPr lang="es-ES" dirty="0"/>
              <a:t>Os seres humanos comemos os fungos porque nos aportan vitaminas e proteínas e, se che gustan, resultan deliciosos, por </a:t>
            </a:r>
            <a:r>
              <a:rPr lang="es-ES" dirty="0" err="1"/>
              <a:t>exemplo</a:t>
            </a:r>
            <a:r>
              <a:rPr lang="es-ES" dirty="0"/>
              <a:t> as </a:t>
            </a:r>
            <a:r>
              <a:rPr lang="es-ES" dirty="0" err="1"/>
              <a:t>máis</a:t>
            </a:r>
            <a:r>
              <a:rPr lang="es-ES" dirty="0"/>
              <a:t> ricas:</a:t>
            </a:r>
          </a:p>
          <a:p>
            <a:endParaRPr lang="es-ES" dirty="0"/>
          </a:p>
          <a:p>
            <a:r>
              <a:rPr lang="es-ES" b="1" dirty="0"/>
              <a:t>1.- AMANITA CAESÁREA:</a:t>
            </a:r>
          </a:p>
          <a:p>
            <a:r>
              <a:rPr lang="es-ES" dirty="0"/>
              <a:t>É a </a:t>
            </a:r>
            <a:r>
              <a:rPr lang="es-ES" dirty="0" err="1"/>
              <a:t>raíña</a:t>
            </a:r>
            <a:r>
              <a:rPr lang="es-ES" dirty="0"/>
              <a:t> dos </a:t>
            </a:r>
            <a:r>
              <a:rPr lang="es-ES" dirty="0" err="1"/>
              <a:t>cogomelos</a:t>
            </a:r>
            <a:r>
              <a:rPr lang="es-ES" dirty="0"/>
              <a:t> e está considerada polos </a:t>
            </a:r>
            <a:r>
              <a:rPr lang="es-ES" dirty="0" err="1"/>
              <a:t>afecionados</a:t>
            </a:r>
            <a:r>
              <a:rPr lang="es-ES" dirty="0"/>
              <a:t> como un </a:t>
            </a:r>
            <a:r>
              <a:rPr lang="es-ES" dirty="0" err="1"/>
              <a:t>prato</a:t>
            </a:r>
            <a:r>
              <a:rPr lang="es-ES" dirty="0"/>
              <a:t> exquisito. O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nome</a:t>
            </a:r>
            <a:r>
              <a:rPr lang="es-ES" dirty="0"/>
              <a:t> procede da época dos emperadores romanos, os césares </a:t>
            </a:r>
            <a:r>
              <a:rPr lang="es-ES" dirty="0" smtClean="0"/>
              <a:t>romanos, </a:t>
            </a:r>
            <a:r>
              <a:rPr lang="es-ES" dirty="0"/>
              <a:t>para </a:t>
            </a:r>
            <a:r>
              <a:rPr lang="es-ES" dirty="0" err="1"/>
              <a:t>quen</a:t>
            </a:r>
            <a:r>
              <a:rPr lang="es-ES" dirty="0"/>
              <a:t> este </a:t>
            </a:r>
            <a:r>
              <a:rPr lang="es-ES" dirty="0" err="1"/>
              <a:t>cogomelo</a:t>
            </a:r>
            <a:r>
              <a:rPr lang="es-ES" dirty="0"/>
              <a:t> era o preferido.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BC7624C-0FC0-4D62-AF57-EFEFAF55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02176" y="2616306"/>
            <a:ext cx="3244693" cy="36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4BFB1B-904C-480F-AA4D-C4E089DE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1.-FUNGOS: OS COGOMELOS COMESTIBLES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3B3225-26F9-4D4F-9943-EDBC4F93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029008" cy="4195481"/>
          </a:xfrm>
        </p:spPr>
        <p:txBody>
          <a:bodyPr/>
          <a:lstStyle/>
          <a:p>
            <a:r>
              <a:rPr lang="es-ES" b="1" dirty="0"/>
              <a:t>2.- LACTARIUS DELICIOSUS.</a:t>
            </a:r>
          </a:p>
          <a:p>
            <a:r>
              <a:rPr lang="es-ES" dirty="0" err="1"/>
              <a:t>Tamén</a:t>
            </a:r>
            <a:r>
              <a:rPr lang="es-ES" dirty="0"/>
              <a:t> se </a:t>
            </a:r>
            <a:r>
              <a:rPr lang="es-ES" dirty="0" err="1"/>
              <a:t>coñece</a:t>
            </a:r>
            <a:r>
              <a:rPr lang="es-ES" dirty="0"/>
              <a:t> como Níscalo.</a:t>
            </a:r>
          </a:p>
          <a:p>
            <a:r>
              <a:rPr lang="es-ES" dirty="0"/>
              <a:t>Aparece en </a:t>
            </a:r>
            <a:r>
              <a:rPr lang="es-ES" dirty="0" err="1"/>
              <a:t>outono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a principios do inverno.</a:t>
            </a:r>
          </a:p>
          <a:p>
            <a:r>
              <a:rPr lang="es-ES" dirty="0" err="1"/>
              <a:t>Prefire,para</a:t>
            </a:r>
            <a:r>
              <a:rPr lang="es-ES" dirty="0"/>
              <a:t> nacer, os </a:t>
            </a:r>
            <a:r>
              <a:rPr lang="es-ES" dirty="0" err="1"/>
              <a:t>piñeirais</a:t>
            </a:r>
            <a:r>
              <a:rPr lang="es-ES" dirty="0"/>
              <a:t>, sobre todo </a:t>
            </a:r>
            <a:r>
              <a:rPr lang="es-ES" dirty="0" smtClean="0"/>
              <a:t>nos  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xoves</a:t>
            </a:r>
            <a:r>
              <a:rPr lang="es-ES" dirty="0"/>
              <a:t>.</a:t>
            </a:r>
          </a:p>
          <a:p>
            <a:r>
              <a:rPr lang="es-ES" dirty="0" err="1"/>
              <a:t>Aconséllase</a:t>
            </a:r>
            <a:r>
              <a:rPr lang="es-ES" dirty="0"/>
              <a:t> </a:t>
            </a:r>
            <a:r>
              <a:rPr lang="es-ES" dirty="0" err="1"/>
              <a:t>cociñalo</a:t>
            </a:r>
            <a:r>
              <a:rPr lang="es-ES" dirty="0"/>
              <a:t> á plancha e é un dos </a:t>
            </a:r>
            <a:r>
              <a:rPr lang="es-ES" dirty="0" err="1"/>
              <a:t>cogomelos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buscados,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641E3C-BCF2-44EC-B23C-0A2A1F5F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59809" y="2410777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9DF439-021F-4E76-B93A-1F03CB70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1.-FUNGOS: OS COGOMELOS COMESTIBLES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F02060-7B84-45DF-96DF-E312BF19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197820" cy="4195481"/>
          </a:xfrm>
        </p:spPr>
        <p:txBody>
          <a:bodyPr/>
          <a:lstStyle/>
          <a:p>
            <a:r>
              <a:rPr lang="es-ES" b="1" dirty="0"/>
              <a:t>3.- BOLETUS EDULIS:</a:t>
            </a:r>
          </a:p>
          <a:p>
            <a:r>
              <a:rPr lang="es-ES" dirty="0" err="1"/>
              <a:t>Tamén</a:t>
            </a:r>
            <a:r>
              <a:rPr lang="es-ES" dirty="0"/>
              <a:t> se </a:t>
            </a:r>
            <a:r>
              <a:rPr lang="es-ES" dirty="0" err="1"/>
              <a:t>coñece</a:t>
            </a:r>
            <a:r>
              <a:rPr lang="es-ES" dirty="0"/>
              <a:t> como </a:t>
            </a:r>
            <a:r>
              <a:rPr lang="es-ES" dirty="0" err="1"/>
              <a:t>cogomelo</a:t>
            </a:r>
            <a:r>
              <a:rPr lang="es-ES" dirty="0"/>
              <a:t> “</a:t>
            </a:r>
            <a:r>
              <a:rPr lang="es-ES" dirty="0" err="1"/>
              <a:t>cabaza</a:t>
            </a:r>
            <a:r>
              <a:rPr lang="es-ES" dirty="0"/>
              <a:t>”.</a:t>
            </a:r>
          </a:p>
          <a:p>
            <a:r>
              <a:rPr lang="es-ES" dirty="0"/>
              <a:t>Nace en fragas de frondosas  (carballos e </a:t>
            </a:r>
            <a:r>
              <a:rPr lang="es-ES" dirty="0" err="1"/>
              <a:t>castiñeiros</a:t>
            </a:r>
            <a:r>
              <a:rPr lang="es-ES" dirty="0"/>
              <a:t>)e coníferas (</a:t>
            </a:r>
            <a:r>
              <a:rPr lang="es-ES" dirty="0" err="1"/>
              <a:t>piñeiros</a:t>
            </a:r>
            <a:r>
              <a:rPr lang="es-ES" dirty="0"/>
              <a:t> e abetos).</a:t>
            </a:r>
          </a:p>
          <a:p>
            <a:r>
              <a:rPr lang="es-ES" dirty="0"/>
              <a:t>É  considerado como de excelente </a:t>
            </a:r>
            <a:r>
              <a:rPr lang="es-ES" dirty="0" err="1"/>
              <a:t>calidade</a:t>
            </a:r>
            <a:r>
              <a:rPr lang="es-ES" dirty="0"/>
              <a:t>.</a:t>
            </a:r>
          </a:p>
          <a:p>
            <a:r>
              <a:rPr lang="es-ES" dirty="0"/>
              <a:t>Poden ser preparados de diferentes </a:t>
            </a:r>
            <a:r>
              <a:rPr lang="es-ES" dirty="0" err="1"/>
              <a:t>xeitos</a:t>
            </a:r>
            <a:r>
              <a:rPr lang="es-ES" dirty="0"/>
              <a:t>: en ensaladas , </a:t>
            </a:r>
            <a:r>
              <a:rPr lang="es-ES" dirty="0" err="1"/>
              <a:t>ao</a:t>
            </a:r>
            <a:r>
              <a:rPr lang="es-ES" dirty="0"/>
              <a:t> “ajillo”, con pasta </a:t>
            </a:r>
            <a:r>
              <a:rPr lang="es-ES" dirty="0" err="1"/>
              <a:t>ou</a:t>
            </a:r>
            <a:r>
              <a:rPr lang="es-ES" dirty="0"/>
              <a:t> guisados.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AC58DE-74A9-4F20-A9BD-BC048015E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21897" y="2052917"/>
            <a:ext cx="4255814" cy="42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F07AE7-B0BE-4BC9-8782-3F001FCF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1.-FUNGOS: OS COGOMELOS COMESTIBLES</a:t>
            </a:r>
            <a:r>
              <a:rPr lang="es-ES" sz="4400" dirty="0"/>
              <a:t>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01CC60-E703-4A19-8150-2C113113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197820" cy="4195481"/>
          </a:xfrm>
        </p:spPr>
        <p:txBody>
          <a:bodyPr/>
          <a:lstStyle/>
          <a:p>
            <a:r>
              <a:rPr lang="es-ES" b="1" dirty="0"/>
              <a:t>4.- MACROLEPIOTA PROCERA.</a:t>
            </a:r>
          </a:p>
          <a:p>
            <a:r>
              <a:rPr lang="es-ES" dirty="0" err="1"/>
              <a:t>Tamén</a:t>
            </a:r>
            <a:r>
              <a:rPr lang="es-ES" dirty="0"/>
              <a:t> é </a:t>
            </a:r>
            <a:r>
              <a:rPr lang="es-ES" dirty="0" err="1"/>
              <a:t>coñecida</a:t>
            </a:r>
            <a:r>
              <a:rPr lang="es-ES" dirty="0"/>
              <a:t> como </a:t>
            </a:r>
            <a:r>
              <a:rPr lang="es-ES" dirty="0" err="1"/>
              <a:t>cogordo</a:t>
            </a:r>
            <a:r>
              <a:rPr lang="es-ES" dirty="0"/>
              <a:t>, </a:t>
            </a:r>
            <a:r>
              <a:rPr lang="es-ES" dirty="0" err="1"/>
              <a:t>choupín</a:t>
            </a:r>
            <a:r>
              <a:rPr lang="es-ES" dirty="0"/>
              <a:t>, </a:t>
            </a:r>
            <a:r>
              <a:rPr lang="es-ES" dirty="0" err="1" smtClean="0"/>
              <a:t>chouparro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 err="1"/>
              <a:t>p</a:t>
            </a:r>
            <a:r>
              <a:rPr lang="es-ES" dirty="0" err="1" smtClean="0"/>
              <a:t>atamela</a:t>
            </a:r>
            <a:r>
              <a:rPr lang="es-ES" dirty="0"/>
              <a:t>,…</a:t>
            </a:r>
          </a:p>
          <a:p>
            <a:r>
              <a:rPr lang="es-ES" dirty="0"/>
              <a:t>É o </a:t>
            </a:r>
            <a:r>
              <a:rPr lang="es-ES" dirty="0" err="1"/>
              <a:t>cogomelo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err="1"/>
              <a:t>coñecido</a:t>
            </a:r>
            <a:r>
              <a:rPr lang="es-ES" dirty="0"/>
              <a:t> </a:t>
            </a:r>
            <a:r>
              <a:rPr lang="es-ES" dirty="0" err="1"/>
              <a:t>nas</a:t>
            </a:r>
            <a:r>
              <a:rPr lang="es-ES" dirty="0"/>
              <a:t> fragas </a:t>
            </a:r>
            <a:r>
              <a:rPr lang="es-ES" dirty="0" smtClean="0"/>
              <a:t>galegas.</a:t>
            </a:r>
            <a:endParaRPr lang="es-ES" dirty="0"/>
          </a:p>
          <a:p>
            <a:r>
              <a:rPr lang="es-ES" dirty="0"/>
              <a:t>É  </a:t>
            </a:r>
            <a:r>
              <a:rPr lang="es-ES" dirty="0" err="1"/>
              <a:t>máis</a:t>
            </a:r>
            <a:r>
              <a:rPr lang="es-ES" dirty="0"/>
              <a:t> apreciado o </a:t>
            </a:r>
            <a:r>
              <a:rPr lang="es-ES" dirty="0" err="1"/>
              <a:t>cogomelo</a:t>
            </a:r>
            <a:r>
              <a:rPr lang="es-ES" dirty="0"/>
              <a:t> </a:t>
            </a:r>
            <a:r>
              <a:rPr lang="es-ES" dirty="0" err="1"/>
              <a:t>xoven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sombreiro</a:t>
            </a:r>
            <a:r>
              <a:rPr lang="es-ES" dirty="0"/>
              <a:t> antes de abrirse, o “</a:t>
            </a:r>
            <a:r>
              <a:rPr lang="es-ES" dirty="0" err="1"/>
              <a:t>choupín</a:t>
            </a:r>
            <a:r>
              <a:rPr lang="es-ES" dirty="0"/>
              <a:t>”.</a:t>
            </a:r>
          </a:p>
          <a:p>
            <a:r>
              <a:rPr lang="es-ES" dirty="0"/>
              <a:t>É  </a:t>
            </a:r>
            <a:r>
              <a:rPr lang="es-ES" dirty="0" err="1"/>
              <a:t>moi</a:t>
            </a:r>
            <a:r>
              <a:rPr lang="es-ES" dirty="0"/>
              <a:t> sabroso rebozado con ovo e fariña, </a:t>
            </a:r>
            <a:r>
              <a:rPr lang="es-ES" dirty="0" err="1"/>
              <a:t>mais</a:t>
            </a:r>
            <a:r>
              <a:rPr lang="es-ES" dirty="0"/>
              <a:t> </a:t>
            </a:r>
            <a:r>
              <a:rPr lang="es-ES" dirty="0" err="1"/>
              <a:t>tamén</a:t>
            </a:r>
            <a:r>
              <a:rPr lang="es-ES" dirty="0"/>
              <a:t> é delicioso á brasa </a:t>
            </a:r>
            <a:r>
              <a:rPr lang="es-ES" dirty="0" err="1"/>
              <a:t>cun</a:t>
            </a:r>
            <a:r>
              <a:rPr lang="es-ES" dirty="0"/>
              <a:t> </a:t>
            </a:r>
            <a:r>
              <a:rPr lang="es-ES" dirty="0" err="1"/>
              <a:t>pouco</a:t>
            </a:r>
            <a:r>
              <a:rPr lang="es-ES" dirty="0"/>
              <a:t> aceite e sal.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6E2105A-3D8D-461A-B637-F026D6229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93035" y="1252023"/>
            <a:ext cx="4312627" cy="5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676DD-DFAA-4441-AAC0-4F444607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2.-FUNGOS: OS COGOMELOS MORTAIS.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57AA40-DB87-4F27-A0DD-5888C4E4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690190" cy="419548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Antes de </a:t>
            </a:r>
            <a:r>
              <a:rPr lang="es-ES" dirty="0" err="1"/>
              <a:t>recoller</a:t>
            </a:r>
            <a:r>
              <a:rPr lang="es-ES" dirty="0"/>
              <a:t> un </a:t>
            </a:r>
            <a:r>
              <a:rPr lang="es-ES" dirty="0" err="1"/>
              <a:t>cogomelo</a:t>
            </a:r>
            <a:r>
              <a:rPr lang="es-ES" dirty="0"/>
              <a:t>, deberías </a:t>
            </a:r>
            <a:r>
              <a:rPr lang="es-ES" dirty="0" err="1"/>
              <a:t>coñecelo</a:t>
            </a:r>
            <a:r>
              <a:rPr lang="es-ES" dirty="0"/>
              <a:t> e…! NUNCA! </a:t>
            </a:r>
            <a:r>
              <a:rPr lang="es-ES" dirty="0" err="1"/>
              <a:t>probalo</a:t>
            </a:r>
            <a:r>
              <a:rPr lang="es-ES" dirty="0"/>
              <a:t> </a:t>
            </a:r>
            <a:r>
              <a:rPr lang="es-ES" dirty="0" err="1"/>
              <a:t>sen</a:t>
            </a:r>
            <a:r>
              <a:rPr lang="es-ES" dirty="0"/>
              <a:t> </a:t>
            </a:r>
            <a:r>
              <a:rPr lang="es-ES" dirty="0" err="1"/>
              <a:t>identificalo</a:t>
            </a:r>
            <a:r>
              <a:rPr lang="es-ES" dirty="0"/>
              <a:t> ben.</a:t>
            </a:r>
          </a:p>
          <a:p>
            <a:r>
              <a:rPr lang="es-ES" b="1" dirty="0"/>
              <a:t>1.-AMANITA PHALLOIDES.</a:t>
            </a:r>
          </a:p>
          <a:p>
            <a:r>
              <a:rPr lang="es-ES" dirty="0"/>
              <a:t>É un dos </a:t>
            </a:r>
            <a:r>
              <a:rPr lang="es-ES" dirty="0" err="1"/>
              <a:t>cogomelos</a:t>
            </a:r>
            <a:r>
              <a:rPr lang="es-ES" dirty="0"/>
              <a:t> que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err="1"/>
              <a:t>mortes</a:t>
            </a:r>
            <a:r>
              <a:rPr lang="es-ES" dirty="0"/>
              <a:t> producen cada ano, polo que é necesario </a:t>
            </a:r>
            <a:r>
              <a:rPr lang="es-ES" dirty="0" err="1"/>
              <a:t>identificalo</a:t>
            </a:r>
            <a:r>
              <a:rPr lang="es-ES" dirty="0"/>
              <a:t> correctamente.</a:t>
            </a:r>
          </a:p>
          <a:p>
            <a:r>
              <a:rPr lang="es-ES" dirty="0"/>
              <a:t>O </a:t>
            </a:r>
            <a:r>
              <a:rPr lang="es-ES" dirty="0" err="1"/>
              <a:t>envelenamento</a:t>
            </a:r>
            <a:r>
              <a:rPr lang="es-ES" dirty="0"/>
              <a:t> que produce non é inmediato, </a:t>
            </a:r>
            <a:r>
              <a:rPr lang="es-ES" dirty="0" err="1"/>
              <a:t>senón</a:t>
            </a:r>
            <a:r>
              <a:rPr lang="es-ES" dirty="0"/>
              <a:t> que os síntomas aparecen </a:t>
            </a:r>
            <a:r>
              <a:rPr lang="es-ES" dirty="0" err="1"/>
              <a:t>ás</a:t>
            </a:r>
            <a:r>
              <a:rPr lang="es-ES" dirty="0"/>
              <a:t> 6 </a:t>
            </a:r>
            <a:r>
              <a:rPr lang="es-ES" dirty="0" err="1"/>
              <a:t>ou</a:t>
            </a:r>
            <a:r>
              <a:rPr lang="es-ES" dirty="0"/>
              <a:t> 12 horas. </a:t>
            </a:r>
            <a:r>
              <a:rPr lang="es-ES" dirty="0" err="1"/>
              <a:t>Destrúe</a:t>
            </a:r>
            <a:r>
              <a:rPr lang="es-ES" dirty="0"/>
              <a:t> órganos como o </a:t>
            </a:r>
            <a:r>
              <a:rPr lang="es-ES" dirty="0" err="1"/>
              <a:t>fígado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os riles.</a:t>
            </a:r>
          </a:p>
          <a:p>
            <a:r>
              <a:rPr lang="es-ES" dirty="0"/>
              <a:t>Hai que ir inmediatamente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smtClean="0"/>
              <a:t>hospital </a:t>
            </a:r>
            <a:r>
              <a:rPr lang="es-ES" dirty="0" err="1" smtClean="0"/>
              <a:t>cunha</a:t>
            </a:r>
            <a:r>
              <a:rPr lang="es-ES" dirty="0" smtClean="0"/>
              <a:t> </a:t>
            </a:r>
            <a:r>
              <a:rPr lang="es-ES" dirty="0" err="1" smtClean="0"/>
              <a:t>mostra</a:t>
            </a:r>
            <a:r>
              <a:rPr lang="es-ES" dirty="0" smtClean="0"/>
              <a:t> do </a:t>
            </a:r>
            <a:r>
              <a:rPr lang="es-ES" dirty="0" err="1" smtClean="0"/>
              <a:t>cogomelo</a:t>
            </a:r>
            <a:r>
              <a:rPr lang="es-ES" dirty="0" smtClean="0"/>
              <a:t>, se a tés.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355B977-53FC-4C9A-B568-4579497A9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23495" y="459178"/>
            <a:ext cx="981734" cy="13876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D64B677-541A-43C1-BAB1-619FD8611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60789" y="2560321"/>
            <a:ext cx="3826026" cy="28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B805A-CB22-4923-870F-6FC6D66A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2.-FUNGOS: OS COGOMELOS MORTAIS.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A68EA3-4DBC-4036-89D5-3FF883F0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395962" cy="4195481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2.- LEPIOTA BRUNEOINCARNATA.</a:t>
            </a:r>
          </a:p>
          <a:p>
            <a:r>
              <a:rPr lang="es-ES" dirty="0"/>
              <a:t>É un dos </a:t>
            </a:r>
            <a:r>
              <a:rPr lang="es-ES" dirty="0" err="1"/>
              <a:t>cogomelos</a:t>
            </a:r>
            <a:r>
              <a:rPr lang="es-ES" dirty="0"/>
              <a:t> tóxicos </a:t>
            </a:r>
            <a:r>
              <a:rPr lang="es-ES" dirty="0" err="1"/>
              <a:t>máis</a:t>
            </a:r>
            <a:r>
              <a:rPr lang="es-ES" dirty="0"/>
              <a:t> fáciles de confundir.</a:t>
            </a:r>
          </a:p>
          <a:p>
            <a:r>
              <a:rPr lang="es-ES" dirty="0" err="1"/>
              <a:t>Parécese</a:t>
            </a:r>
            <a:r>
              <a:rPr lang="es-ES" dirty="0"/>
              <a:t> </a:t>
            </a:r>
            <a:r>
              <a:rPr lang="es-ES" dirty="0" err="1"/>
              <a:t>moito</a:t>
            </a:r>
            <a:r>
              <a:rPr lang="es-ES" dirty="0"/>
              <a:t> a un </a:t>
            </a:r>
            <a:r>
              <a:rPr lang="es-ES" dirty="0" err="1"/>
              <a:t>cogomelo</a:t>
            </a:r>
            <a:r>
              <a:rPr lang="es-ES" dirty="0"/>
              <a:t> </a:t>
            </a:r>
            <a:r>
              <a:rPr lang="es-ES" dirty="0" err="1"/>
              <a:t>moi</a:t>
            </a:r>
            <a:r>
              <a:rPr lang="es-ES" dirty="0"/>
              <a:t> sabroso, a </a:t>
            </a:r>
            <a:r>
              <a:rPr lang="es-ES" dirty="0" err="1"/>
              <a:t>Macrolepiota</a:t>
            </a:r>
            <a:r>
              <a:rPr lang="es-ES" dirty="0"/>
              <a:t> Procera.</a:t>
            </a:r>
          </a:p>
          <a:p>
            <a:r>
              <a:rPr lang="es-ES" dirty="0"/>
              <a:t>É tan tóxico como a Amanita </a:t>
            </a:r>
            <a:r>
              <a:rPr lang="es-ES" dirty="0" err="1" smtClean="0"/>
              <a:t>Phalloides</a:t>
            </a:r>
            <a:r>
              <a:rPr lang="es-ES" dirty="0"/>
              <a:t>.</a:t>
            </a:r>
          </a:p>
          <a:p>
            <a:r>
              <a:rPr lang="es-ES" dirty="0" err="1"/>
              <a:t>Unha</a:t>
            </a:r>
            <a:r>
              <a:rPr lang="es-ES" dirty="0"/>
              <a:t> vez  </a:t>
            </a:r>
            <a:r>
              <a:rPr lang="es-ES" dirty="0" err="1"/>
              <a:t>inxerido</a:t>
            </a:r>
            <a:r>
              <a:rPr lang="es-ES" dirty="0"/>
              <a:t> </a:t>
            </a:r>
            <a:r>
              <a:rPr lang="es-ES" dirty="0" err="1"/>
              <a:t>comeza</a:t>
            </a:r>
            <a:r>
              <a:rPr lang="es-ES" dirty="0"/>
              <a:t> </a:t>
            </a:r>
            <a:r>
              <a:rPr lang="es-ES" dirty="0" smtClean="0"/>
              <a:t>a producir </a:t>
            </a:r>
            <a:r>
              <a:rPr lang="es-ES" dirty="0"/>
              <a:t>danos irreversibles en órganos </a:t>
            </a:r>
            <a:r>
              <a:rPr lang="es-ES" dirty="0" err="1"/>
              <a:t>vitais</a:t>
            </a:r>
            <a:r>
              <a:rPr lang="es-ES" dirty="0"/>
              <a:t>: </a:t>
            </a:r>
            <a:r>
              <a:rPr lang="es-ES" dirty="0" err="1"/>
              <a:t>fígado</a:t>
            </a:r>
            <a:r>
              <a:rPr lang="es-ES" dirty="0"/>
              <a:t> e riles.</a:t>
            </a:r>
          </a:p>
          <a:p>
            <a:r>
              <a:rPr lang="es-ES" dirty="0"/>
              <a:t>Acudir </a:t>
            </a:r>
            <a:r>
              <a:rPr lang="es-ES" dirty="0" err="1"/>
              <a:t>ao</a:t>
            </a:r>
            <a:r>
              <a:rPr lang="es-ES" dirty="0"/>
              <a:t> hospital de inmediato </a:t>
            </a:r>
            <a:r>
              <a:rPr lang="es-ES" dirty="0" err="1"/>
              <a:t>dicindo</a:t>
            </a:r>
            <a:r>
              <a:rPr lang="es-ES" dirty="0"/>
              <a:t> que </a:t>
            </a:r>
            <a:r>
              <a:rPr lang="es-ES" dirty="0" err="1"/>
              <a:t>cogomelo</a:t>
            </a:r>
            <a:r>
              <a:rPr lang="es-ES" dirty="0"/>
              <a:t> se </a:t>
            </a:r>
            <a:r>
              <a:rPr lang="es-ES" dirty="0" err="1"/>
              <a:t>inxeriu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63F3E81-053D-4AF2-92B7-A3D6E109E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16356" y="1853247"/>
            <a:ext cx="5198111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1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</TotalTime>
  <Words>1112</Words>
  <Application>Microsoft Office PowerPoint</Application>
  <PresentationFormat>Personalizado</PresentationFormat>
  <Paragraphs>94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Ion</vt:lpstr>
      <vt:lpstr>OS FUNGOS</vt:lpstr>
      <vt:lpstr>1.-FUNGOS: OS COGOMELOS</vt:lpstr>
      <vt:lpstr>1.-FUNGOS: OS COGOMELOS</vt:lpstr>
      <vt:lpstr>1.-FUNGOS: OS COGOMELOS COMESTIBLES.</vt:lpstr>
      <vt:lpstr>1.-FUNGOS: OS COGOMELOS COMESTIBLES</vt:lpstr>
      <vt:lpstr>1.-FUNGOS: OS COGOMELOS COMESTIBLES</vt:lpstr>
      <vt:lpstr>1.-FUNGOS: OS COGOMELOS COMESTIBLES.</vt:lpstr>
      <vt:lpstr>2.-FUNGOS: OS COGOMELOS MORTAIS.</vt:lpstr>
      <vt:lpstr>2.-FUNGOS: OS COGOMELOS MORTAIS.</vt:lpstr>
      <vt:lpstr>3.-FUNGOS: AS LEVADURAS</vt:lpstr>
      <vt:lpstr>4.-FUNGOS: FUNGOS MEDICINAIS.</vt:lpstr>
      <vt:lpstr>CONCURSO SOBRE FUNGOS</vt:lpstr>
      <vt:lpstr>CONCURSO SOBRE FUNGOS</vt:lpstr>
      <vt:lpstr>CONCURSO SOBRE FUNGOS</vt:lpstr>
      <vt:lpstr>CONCURSO SOBRE FUNGOS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FUNGOS</dc:title>
  <dc:creator>Jesus</dc:creator>
  <cp:lastModifiedBy>SalaProf</cp:lastModifiedBy>
  <cp:revision>52</cp:revision>
  <dcterms:created xsi:type="dcterms:W3CDTF">2017-11-19T16:24:17Z</dcterms:created>
  <dcterms:modified xsi:type="dcterms:W3CDTF">2018-12-03T08:38:50Z</dcterms:modified>
</cp:coreProperties>
</file>