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tx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086B08-C25C-4C65-A3E6-31A7B5682EA2}" type="datetimeFigureOut">
              <a:rPr lang="es-ES" smtClean="0"/>
              <a:t>07/11/2018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E5E0AF-9B7E-4E0F-B3B2-7903E0C8987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  MAGOSTO</a:t>
            </a:r>
            <a:br>
              <a:rPr lang="es-ES" dirty="0" smtClean="0"/>
            </a:br>
            <a:r>
              <a:rPr lang="es-ES" dirty="0" smtClean="0">
                <a:latin typeface="Arialic Hollow" panose="020B0604020202020204" pitchFamily="34" charset="0"/>
              </a:rPr>
              <a:t>en Ourense.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16835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1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 zonas de Galicia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abundan os </a:t>
            </a:r>
            <a:r>
              <a:rPr lang="es-ES" dirty="0" err="1" smtClean="0"/>
              <a:t>soutos</a:t>
            </a:r>
            <a:r>
              <a:rPr lang="es-ES" dirty="0" smtClean="0"/>
              <a:t> son…?</a:t>
            </a:r>
          </a:p>
          <a:p>
            <a:r>
              <a:rPr lang="es-ES" dirty="0" smtClean="0"/>
              <a:t>A) A zona das Rías </a:t>
            </a:r>
            <a:r>
              <a:rPr lang="es-ES" dirty="0" err="1" smtClean="0"/>
              <a:t>baixas</a:t>
            </a:r>
            <a:r>
              <a:rPr lang="es-ES" dirty="0" smtClean="0"/>
              <a:t>, debido á influencia do océano Atlántico.</a:t>
            </a:r>
          </a:p>
          <a:p>
            <a:r>
              <a:rPr lang="es-ES" dirty="0" smtClean="0"/>
              <a:t>B) A </a:t>
            </a:r>
            <a:r>
              <a:rPr lang="es-ES" dirty="0" err="1" smtClean="0"/>
              <a:t>Mariña</a:t>
            </a:r>
            <a:r>
              <a:rPr lang="es-ES" dirty="0" smtClean="0"/>
              <a:t> Luguesa, </a:t>
            </a:r>
            <a:r>
              <a:rPr lang="es-ES" dirty="0" err="1" smtClean="0"/>
              <a:t>pola</a:t>
            </a:r>
            <a:r>
              <a:rPr lang="es-ES" dirty="0" smtClean="0"/>
              <a:t>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 err="1" smtClean="0"/>
              <a:t>proximidade</a:t>
            </a:r>
            <a:r>
              <a:rPr lang="es-ES" dirty="0" smtClean="0"/>
              <a:t> a Asturias.</a:t>
            </a:r>
          </a:p>
          <a:p>
            <a:r>
              <a:rPr lang="es-ES" dirty="0" smtClean="0"/>
              <a:t>C) A provincia de Ourense e sur de Lugo.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895D1D"/>
                </a:solidFill>
              </a:rPr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781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alimento tradicional </a:t>
            </a:r>
            <a:r>
              <a:rPr lang="es-ES" dirty="0" err="1" smtClean="0"/>
              <a:t>foi</a:t>
            </a:r>
            <a:r>
              <a:rPr lang="es-ES" dirty="0" smtClean="0"/>
              <a:t>  alimento esencial para os </a:t>
            </a:r>
            <a:r>
              <a:rPr lang="es-ES" dirty="0" err="1" smtClean="0"/>
              <a:t>galegos</a:t>
            </a:r>
            <a:r>
              <a:rPr lang="es-ES" dirty="0" smtClean="0"/>
              <a:t> durante </a:t>
            </a:r>
            <a:r>
              <a:rPr lang="es-ES" dirty="0" err="1" smtClean="0"/>
              <a:t>moitos</a:t>
            </a:r>
            <a:r>
              <a:rPr lang="es-ES" dirty="0" smtClean="0"/>
              <a:t> anos…?</a:t>
            </a:r>
          </a:p>
          <a:p>
            <a:r>
              <a:rPr lang="es-ES" dirty="0" smtClean="0"/>
              <a:t>A) O chuletón de </a:t>
            </a:r>
            <a:r>
              <a:rPr lang="es-ES" dirty="0" err="1" smtClean="0"/>
              <a:t>boi</a:t>
            </a:r>
            <a:r>
              <a:rPr lang="es-ES" dirty="0" smtClean="0"/>
              <a:t>, debido á </a:t>
            </a:r>
            <a:r>
              <a:rPr lang="es-ES" dirty="0" err="1" smtClean="0"/>
              <a:t>súa</a:t>
            </a:r>
            <a:r>
              <a:rPr lang="es-ES" dirty="0" smtClean="0"/>
              <a:t> riqueza proteínica.</a:t>
            </a:r>
          </a:p>
          <a:p>
            <a:r>
              <a:rPr lang="es-ES" dirty="0" smtClean="0"/>
              <a:t>B) A pasta en </a:t>
            </a:r>
            <a:r>
              <a:rPr lang="es-ES" dirty="0" err="1" smtClean="0"/>
              <a:t>tódalas</a:t>
            </a:r>
            <a:r>
              <a:rPr lang="es-ES" dirty="0" smtClean="0"/>
              <a:t> </a:t>
            </a:r>
            <a:r>
              <a:rPr lang="es-ES" dirty="0" err="1" smtClean="0"/>
              <a:t>súas</a:t>
            </a:r>
            <a:r>
              <a:rPr lang="es-ES" dirty="0" smtClean="0"/>
              <a:t> modalidades.</a:t>
            </a:r>
          </a:p>
          <a:p>
            <a:r>
              <a:rPr lang="es-ES" dirty="0" smtClean="0"/>
              <a:t>C) A castaña, o “pan dos pobres”.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895D1D"/>
                </a:solidFill>
              </a:rPr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539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Cando celebramos o San </a:t>
            </a:r>
            <a:r>
              <a:rPr lang="es-ES" dirty="0" err="1" smtClean="0"/>
              <a:t>Martiño</a:t>
            </a:r>
            <a:r>
              <a:rPr lang="es-ES" dirty="0" smtClean="0"/>
              <a:t> na </a:t>
            </a:r>
            <a:r>
              <a:rPr lang="es-ES" dirty="0" err="1" smtClean="0"/>
              <a:t>nosa</a:t>
            </a:r>
            <a:r>
              <a:rPr lang="es-ES" dirty="0" smtClean="0"/>
              <a:t> </a:t>
            </a:r>
            <a:r>
              <a:rPr lang="es-ES" dirty="0" err="1" smtClean="0"/>
              <a:t>cidade</a:t>
            </a:r>
            <a:r>
              <a:rPr lang="es-ES" dirty="0" smtClean="0"/>
              <a:t>…?</a:t>
            </a:r>
          </a:p>
          <a:p>
            <a:r>
              <a:rPr lang="es-ES" dirty="0" smtClean="0"/>
              <a:t>A) O día de </a:t>
            </a:r>
            <a:r>
              <a:rPr lang="es-ES" dirty="0" err="1" smtClean="0"/>
              <a:t>aninovo</a:t>
            </a:r>
            <a:r>
              <a:rPr lang="es-ES" dirty="0" smtClean="0"/>
              <a:t> con castañas como postre.</a:t>
            </a:r>
          </a:p>
          <a:p>
            <a:r>
              <a:rPr lang="es-ES" dirty="0" smtClean="0"/>
              <a:t>B) O día do patrón da </a:t>
            </a:r>
            <a:r>
              <a:rPr lang="es-ES" dirty="0" err="1" smtClean="0"/>
              <a:t>cidade</a:t>
            </a:r>
            <a:r>
              <a:rPr lang="es-ES" dirty="0" smtClean="0"/>
              <a:t> de Ourense, O San </a:t>
            </a:r>
            <a:r>
              <a:rPr lang="es-ES" dirty="0" err="1" smtClean="0"/>
              <a:t>Martiño</a:t>
            </a:r>
            <a:r>
              <a:rPr lang="es-ES" dirty="0" smtClean="0"/>
              <a:t>, 11 de </a:t>
            </a:r>
            <a:r>
              <a:rPr lang="es-ES" dirty="0" err="1" smtClean="0"/>
              <a:t>novembro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O día de fin de curso como </a:t>
            </a:r>
            <a:r>
              <a:rPr lang="es-ES" dirty="0" err="1" smtClean="0"/>
              <a:t>festa</a:t>
            </a:r>
            <a:r>
              <a:rPr lang="es-ES" dirty="0" smtClean="0"/>
              <a:t> final do ano académico.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895D1D"/>
                </a:solidFill>
              </a:rPr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54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se </a:t>
            </a:r>
            <a:r>
              <a:rPr lang="es-ES" dirty="0" err="1" smtClean="0"/>
              <a:t>lle</a:t>
            </a:r>
            <a:r>
              <a:rPr lang="es-ES" dirty="0" smtClean="0"/>
              <a:t> debe </a:t>
            </a:r>
            <a:r>
              <a:rPr lang="es-ES" dirty="0" err="1" smtClean="0"/>
              <a:t>facer</a:t>
            </a:r>
            <a:r>
              <a:rPr lang="es-ES" dirty="0" smtClean="0"/>
              <a:t> </a:t>
            </a:r>
            <a:r>
              <a:rPr lang="es-ES" dirty="0" err="1" smtClean="0"/>
              <a:t>ás</a:t>
            </a:r>
            <a:r>
              <a:rPr lang="es-ES" dirty="0" smtClean="0"/>
              <a:t> castañas antes de </a:t>
            </a:r>
            <a:r>
              <a:rPr lang="es-ES" dirty="0" err="1" smtClean="0"/>
              <a:t>metelas</a:t>
            </a:r>
            <a:r>
              <a:rPr lang="es-ES" dirty="0" smtClean="0"/>
              <a:t> na </a:t>
            </a:r>
            <a:r>
              <a:rPr lang="es-ES" dirty="0" err="1" smtClean="0"/>
              <a:t>fogueira</a:t>
            </a:r>
            <a:r>
              <a:rPr lang="es-ES" dirty="0" smtClean="0"/>
              <a:t>…?</a:t>
            </a:r>
          </a:p>
          <a:p>
            <a:r>
              <a:rPr lang="es-ES" dirty="0" smtClean="0"/>
              <a:t>A) Telas en </a:t>
            </a:r>
            <a:r>
              <a:rPr lang="es-ES" dirty="0" err="1" smtClean="0"/>
              <a:t>remollo</a:t>
            </a:r>
            <a:r>
              <a:rPr lang="es-ES" dirty="0" smtClean="0"/>
              <a:t> </a:t>
            </a:r>
            <a:r>
              <a:rPr lang="es-ES" dirty="0" err="1" smtClean="0"/>
              <a:t>unhas</a:t>
            </a:r>
            <a:r>
              <a:rPr lang="es-ES" dirty="0" smtClean="0"/>
              <a:t> horas para que </a:t>
            </a:r>
            <a:r>
              <a:rPr lang="es-ES" dirty="0" err="1" smtClean="0"/>
              <a:t>inchen</a:t>
            </a:r>
            <a:r>
              <a:rPr lang="es-ES" dirty="0" smtClean="0"/>
              <a:t>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Mesturalas</a:t>
            </a:r>
            <a:r>
              <a:rPr lang="es-ES" dirty="0" smtClean="0"/>
              <a:t> con </a:t>
            </a:r>
            <a:r>
              <a:rPr lang="es-ES" dirty="0" err="1" smtClean="0"/>
              <a:t>azucre</a:t>
            </a:r>
            <a:r>
              <a:rPr lang="es-ES" dirty="0" smtClean="0"/>
              <a:t> para que </a:t>
            </a:r>
            <a:r>
              <a:rPr lang="es-ES" dirty="0" err="1" smtClean="0"/>
              <a:t>adquiran</a:t>
            </a:r>
            <a:r>
              <a:rPr lang="es-ES" dirty="0" smtClean="0"/>
              <a:t> un sabor </a:t>
            </a:r>
            <a:r>
              <a:rPr lang="es-ES" dirty="0" err="1" smtClean="0"/>
              <a:t>dóce</a:t>
            </a:r>
            <a:r>
              <a:rPr lang="es-ES" dirty="0" smtClean="0"/>
              <a:t>.</a:t>
            </a:r>
          </a:p>
          <a:p>
            <a:r>
              <a:rPr lang="es-ES" dirty="0" smtClean="0"/>
              <a:t>C) </a:t>
            </a:r>
            <a:r>
              <a:rPr lang="es-ES" dirty="0" err="1" smtClean="0"/>
              <a:t>Picalas</a:t>
            </a:r>
            <a:r>
              <a:rPr lang="es-ES" dirty="0" smtClean="0"/>
              <a:t>, é </a:t>
            </a:r>
            <a:r>
              <a:rPr lang="es-ES" dirty="0" err="1" smtClean="0"/>
              <a:t>dicir</a:t>
            </a:r>
            <a:r>
              <a:rPr lang="es-ES" dirty="0" smtClean="0"/>
              <a:t>, </a:t>
            </a:r>
            <a:r>
              <a:rPr lang="es-ES" dirty="0" err="1" smtClean="0"/>
              <a:t>facerlles</a:t>
            </a:r>
            <a:r>
              <a:rPr lang="es-ES" dirty="0" smtClean="0"/>
              <a:t> un </a:t>
            </a:r>
            <a:r>
              <a:rPr lang="es-ES" dirty="0" err="1" smtClean="0"/>
              <a:t>buratiño</a:t>
            </a:r>
            <a:r>
              <a:rPr lang="es-ES" dirty="0" smtClean="0"/>
              <a:t> para que non </a:t>
            </a:r>
            <a:r>
              <a:rPr lang="es-ES" dirty="0" err="1" smtClean="0"/>
              <a:t>estoupen</a:t>
            </a:r>
            <a:r>
              <a:rPr lang="es-ES" dirty="0" smtClean="0"/>
              <a:t> coa calor da </a:t>
            </a:r>
            <a:r>
              <a:rPr lang="es-ES" dirty="0" err="1" smtClean="0"/>
              <a:t>fogueira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r>
              <a:rPr lang="es-ES" dirty="0">
                <a:solidFill>
                  <a:srgbClr val="895D1D"/>
                </a:solidFill>
              </a:rPr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47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Onde</a:t>
            </a:r>
            <a:r>
              <a:rPr lang="es-ES" dirty="0" smtClean="0"/>
              <a:t> se </a:t>
            </a:r>
            <a:r>
              <a:rPr lang="es-ES" dirty="0" err="1" smtClean="0"/>
              <a:t>atopa</a:t>
            </a:r>
            <a:r>
              <a:rPr lang="es-ES" dirty="0" smtClean="0"/>
              <a:t> o </a:t>
            </a:r>
            <a:r>
              <a:rPr lang="es-ES" dirty="0" err="1" smtClean="0"/>
              <a:t>castiñeiro</a:t>
            </a:r>
            <a:r>
              <a:rPr lang="es-ES" dirty="0" smtClean="0"/>
              <a:t> </a:t>
            </a:r>
            <a:r>
              <a:rPr lang="es-ES" dirty="0" err="1" smtClean="0"/>
              <a:t>máis</a:t>
            </a:r>
            <a:r>
              <a:rPr lang="es-ES" dirty="0" smtClean="0"/>
              <a:t> grande e </a:t>
            </a:r>
            <a:r>
              <a:rPr lang="es-ES" dirty="0" err="1" smtClean="0"/>
              <a:t>antigo</a:t>
            </a:r>
            <a:r>
              <a:rPr lang="es-ES" dirty="0" smtClean="0"/>
              <a:t> de Galicia…?</a:t>
            </a:r>
          </a:p>
          <a:p>
            <a:r>
              <a:rPr lang="es-ES" dirty="0" smtClean="0"/>
              <a:t>A)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Praza</a:t>
            </a:r>
            <a:r>
              <a:rPr lang="es-ES" dirty="0" smtClean="0"/>
              <a:t> do </a:t>
            </a:r>
            <a:r>
              <a:rPr lang="es-ES" dirty="0" err="1" smtClean="0"/>
              <a:t>Obradoiro</a:t>
            </a:r>
            <a:r>
              <a:rPr lang="es-ES" dirty="0" smtClean="0"/>
              <a:t> de Santiago de Compostela.</a:t>
            </a:r>
          </a:p>
          <a:p>
            <a:r>
              <a:rPr lang="es-ES" dirty="0" smtClean="0"/>
              <a:t>B) </a:t>
            </a:r>
            <a:r>
              <a:rPr lang="es-ES" dirty="0" err="1" smtClean="0"/>
              <a:t>Na</a:t>
            </a:r>
            <a:r>
              <a:rPr lang="es-ES" dirty="0" smtClean="0"/>
              <a:t> Costa da </a:t>
            </a:r>
            <a:r>
              <a:rPr lang="es-ES" dirty="0" err="1" smtClean="0"/>
              <a:t>Morte</a:t>
            </a:r>
            <a:r>
              <a:rPr lang="es-ES" dirty="0" smtClean="0"/>
              <a:t>, </a:t>
            </a:r>
            <a:r>
              <a:rPr lang="es-ES" dirty="0" err="1" smtClean="0"/>
              <a:t>nas</a:t>
            </a:r>
            <a:r>
              <a:rPr lang="es-ES" dirty="0" smtClean="0"/>
              <a:t> Rías Altas.</a:t>
            </a:r>
          </a:p>
          <a:p>
            <a:r>
              <a:rPr lang="es-ES" dirty="0" smtClean="0"/>
              <a:t>C) En </a:t>
            </a:r>
            <a:r>
              <a:rPr lang="es-ES" dirty="0" err="1" smtClean="0"/>
              <a:t>Manzaneda</a:t>
            </a:r>
            <a:r>
              <a:rPr lang="es-ES" dirty="0" smtClean="0"/>
              <a:t>, Ourense, no lugar de San </a:t>
            </a:r>
            <a:r>
              <a:rPr lang="es-ES" dirty="0" err="1" smtClean="0"/>
              <a:t>Martiño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895D1D"/>
                </a:solidFill>
              </a:rPr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54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 Magosto!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36483"/>
            <a:ext cx="5256584" cy="34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O magosto é, ante todo, </a:t>
            </a:r>
            <a:r>
              <a:rPr lang="es-ES" sz="2800" b="1" dirty="0" err="1" smtClean="0"/>
              <a:t>unha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festa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Unha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festa</a:t>
            </a:r>
            <a:r>
              <a:rPr lang="es-ES" sz="2800" b="1" dirty="0" smtClean="0"/>
              <a:t> de </a:t>
            </a:r>
            <a:r>
              <a:rPr lang="es-ES" sz="2800" b="1" dirty="0" err="1" smtClean="0"/>
              <a:t>colleitas</a:t>
            </a:r>
            <a:r>
              <a:rPr lang="es-ES" sz="2800" b="1" dirty="0" smtClean="0"/>
              <a:t>, castañas, </a:t>
            </a:r>
            <a:r>
              <a:rPr lang="es-ES" sz="2800" b="1" dirty="0" err="1" smtClean="0"/>
              <a:t>lume</a:t>
            </a:r>
            <a:r>
              <a:rPr lang="es-ES" sz="2800" b="1" dirty="0" smtClean="0"/>
              <a:t> e </a:t>
            </a:r>
            <a:r>
              <a:rPr lang="es-ES" sz="2800" b="1" dirty="0" err="1" smtClean="0"/>
              <a:t>viño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novo</a:t>
            </a:r>
            <a:r>
              <a:rPr lang="es-ES" sz="2800" b="1" dirty="0"/>
              <a:t> </a:t>
            </a:r>
            <a:r>
              <a:rPr lang="es-ES" sz="2800" b="1" dirty="0" smtClean="0"/>
              <a:t>que se celebra na </a:t>
            </a:r>
            <a:r>
              <a:rPr lang="es-ES" sz="2800" b="1" dirty="0" err="1" smtClean="0"/>
              <a:t>nosa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cidade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tódolos</a:t>
            </a:r>
            <a:r>
              <a:rPr lang="es-ES" sz="2800" b="1" dirty="0" smtClean="0"/>
              <a:t> 11 de </a:t>
            </a:r>
            <a:r>
              <a:rPr lang="es-ES" sz="2800" b="1" dirty="0" err="1" smtClean="0"/>
              <a:t>novembro</a:t>
            </a:r>
            <a:r>
              <a:rPr lang="es-ES" sz="2800" b="1" dirty="0" smtClean="0"/>
              <a:t>, día do patrón da </a:t>
            </a:r>
            <a:r>
              <a:rPr lang="es-ES" sz="2800" b="1" dirty="0" err="1" smtClean="0"/>
              <a:t>cidade</a:t>
            </a:r>
            <a:r>
              <a:rPr lang="es-ES" sz="2800" b="1" dirty="0" smtClean="0"/>
              <a:t>, San </a:t>
            </a:r>
            <a:r>
              <a:rPr lang="es-ES" sz="2800" b="1" dirty="0" err="1" smtClean="0"/>
              <a:t>Martiño</a:t>
            </a:r>
            <a:r>
              <a:rPr lang="es-ES" sz="2800" b="1" dirty="0" smtClean="0"/>
              <a:t> de Tours.</a:t>
            </a:r>
          </a:p>
          <a:p>
            <a:endParaRPr lang="es-ES" sz="2800" b="1" dirty="0" smtClean="0"/>
          </a:p>
          <a:p>
            <a:endParaRPr lang="es-ES" sz="28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é o Magosto?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84" y="4437112"/>
            <a:ext cx="3539899" cy="229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9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Os </a:t>
            </a:r>
            <a:r>
              <a:rPr lang="es-ES" sz="2000" dirty="0" err="1" smtClean="0"/>
              <a:t>castiñeiros</a:t>
            </a:r>
            <a:r>
              <a:rPr lang="es-ES" sz="2000" dirty="0" smtClean="0"/>
              <a:t> son </a:t>
            </a:r>
            <a:r>
              <a:rPr lang="es-ES" sz="2000" dirty="0" err="1" smtClean="0"/>
              <a:t>unha</a:t>
            </a:r>
            <a:r>
              <a:rPr lang="es-ES" sz="2000" dirty="0" smtClean="0"/>
              <a:t> </a:t>
            </a:r>
            <a:r>
              <a:rPr lang="es-ES" sz="2000" dirty="0" err="1" smtClean="0"/>
              <a:t>árbore</a:t>
            </a:r>
            <a:r>
              <a:rPr lang="es-ES" sz="2000" dirty="0" smtClean="0"/>
              <a:t> autóctona que </a:t>
            </a:r>
            <a:r>
              <a:rPr lang="es-ES" sz="2000" dirty="0" err="1" smtClean="0"/>
              <a:t>debuxa</a:t>
            </a:r>
            <a:r>
              <a:rPr lang="es-ES" sz="2000" dirty="0" smtClean="0"/>
              <a:t> a </a:t>
            </a:r>
            <a:r>
              <a:rPr lang="es-ES" sz="2000" dirty="0" err="1" smtClean="0"/>
              <a:t>paisaxe</a:t>
            </a:r>
            <a:r>
              <a:rPr lang="es-ES" sz="2000" dirty="0" smtClean="0"/>
              <a:t>  galega, sobre todo o interior de Lugo e Ourense.</a:t>
            </a:r>
          </a:p>
          <a:p>
            <a:r>
              <a:rPr lang="es-ES" sz="2000" dirty="0" smtClean="0"/>
              <a:t>Durante </a:t>
            </a:r>
            <a:r>
              <a:rPr lang="es-ES" sz="2000" dirty="0" err="1" smtClean="0"/>
              <a:t>séculos</a:t>
            </a:r>
            <a:r>
              <a:rPr lang="es-ES" sz="2000" dirty="0" smtClean="0"/>
              <a:t> a castaña en Galicia </a:t>
            </a:r>
            <a:r>
              <a:rPr lang="es-ES" sz="2000" dirty="0" err="1" smtClean="0"/>
              <a:t>adquiriu</a:t>
            </a:r>
            <a:r>
              <a:rPr lang="es-ES" sz="2000" dirty="0" smtClean="0"/>
              <a:t> gran protagonismo e importancia vital e económica. De </a:t>
            </a:r>
            <a:r>
              <a:rPr lang="es-ES" sz="2000" dirty="0" err="1" smtClean="0"/>
              <a:t>feito</a:t>
            </a:r>
            <a:r>
              <a:rPr lang="es-ES" sz="2000" dirty="0" smtClean="0"/>
              <a:t> </a:t>
            </a:r>
            <a:r>
              <a:rPr lang="es-ES" sz="2000" dirty="0" err="1" smtClean="0"/>
              <a:t>foi</a:t>
            </a:r>
            <a:r>
              <a:rPr lang="es-ES" sz="2000" dirty="0" smtClean="0"/>
              <a:t> denominada como “ o pan dos pobres”.</a:t>
            </a:r>
          </a:p>
          <a:p>
            <a:r>
              <a:rPr lang="es-ES" sz="2000" dirty="0" smtClean="0"/>
              <a:t>Antón Fraguas, o antropólogo </a:t>
            </a:r>
            <a:r>
              <a:rPr lang="es-ES" sz="2000" dirty="0" err="1" smtClean="0"/>
              <a:t>homenaxeado</a:t>
            </a:r>
            <a:r>
              <a:rPr lang="es-ES" sz="2000" dirty="0" smtClean="0"/>
              <a:t> </a:t>
            </a:r>
            <a:r>
              <a:rPr lang="es-ES" sz="2000" dirty="0" err="1" smtClean="0"/>
              <a:t>polas</a:t>
            </a:r>
            <a:r>
              <a:rPr lang="es-ES" sz="2000" dirty="0" smtClean="0"/>
              <a:t> letras galegas </a:t>
            </a:r>
            <a:r>
              <a:rPr lang="es-ES" sz="2000" dirty="0" err="1" smtClean="0"/>
              <a:t>neste</a:t>
            </a:r>
            <a:r>
              <a:rPr lang="es-ES" sz="2000" dirty="0" smtClean="0"/>
              <a:t> ano, </a:t>
            </a:r>
            <a:r>
              <a:rPr lang="es-ES" sz="2000" dirty="0" err="1" smtClean="0"/>
              <a:t>dicía</a:t>
            </a:r>
            <a:r>
              <a:rPr lang="es-ES" sz="2000" dirty="0" smtClean="0"/>
              <a:t> que non é o </a:t>
            </a:r>
            <a:r>
              <a:rPr lang="es-ES" sz="2000" dirty="0" err="1" smtClean="0"/>
              <a:t>mesmo</a:t>
            </a:r>
            <a:r>
              <a:rPr lang="es-ES" sz="2000" dirty="0" smtClean="0"/>
              <a:t> “o magosto a secas”( asar castañas </a:t>
            </a:r>
            <a:r>
              <a:rPr lang="es-ES" sz="2000" dirty="0" err="1" smtClean="0"/>
              <a:t>nunha</a:t>
            </a:r>
            <a:r>
              <a:rPr lang="es-ES" sz="2000" dirty="0" smtClean="0"/>
              <a:t> </a:t>
            </a:r>
            <a:r>
              <a:rPr lang="es-ES" sz="2000" dirty="0" err="1" smtClean="0"/>
              <a:t>fogueira</a:t>
            </a:r>
            <a:r>
              <a:rPr lang="es-ES" sz="2000" dirty="0" smtClean="0"/>
              <a:t>) que a </a:t>
            </a:r>
            <a:r>
              <a:rPr lang="es-ES" sz="2000" dirty="0" err="1" smtClean="0"/>
              <a:t>festa</a:t>
            </a:r>
            <a:r>
              <a:rPr lang="es-ES" sz="2000" dirty="0" smtClean="0"/>
              <a:t> do magosto: </a:t>
            </a:r>
            <a:r>
              <a:rPr lang="es-ES" sz="2000" dirty="0" err="1" smtClean="0"/>
              <a:t>viño</a:t>
            </a:r>
            <a:r>
              <a:rPr lang="es-ES" sz="2000" dirty="0" smtClean="0"/>
              <a:t> </a:t>
            </a:r>
            <a:r>
              <a:rPr lang="es-ES" sz="2000" dirty="0" err="1" smtClean="0"/>
              <a:t>novo</a:t>
            </a:r>
            <a:r>
              <a:rPr lang="es-ES" sz="2000" dirty="0" smtClean="0"/>
              <a:t>, </a:t>
            </a:r>
            <a:r>
              <a:rPr lang="es-ES" sz="2000" dirty="0" err="1" smtClean="0"/>
              <a:t>xuntarse</a:t>
            </a:r>
            <a:r>
              <a:rPr lang="es-ES" sz="2000" dirty="0" smtClean="0"/>
              <a:t>, divertirse, </a:t>
            </a:r>
            <a:r>
              <a:rPr lang="es-ES" sz="2000" dirty="0" err="1" smtClean="0"/>
              <a:t>tisnar</a:t>
            </a:r>
            <a:r>
              <a:rPr lang="es-ES" sz="2000" dirty="0" smtClean="0"/>
              <a:t> </a:t>
            </a:r>
            <a:r>
              <a:rPr lang="es-ES" sz="2000" dirty="0" err="1" smtClean="0"/>
              <a:t>uns</a:t>
            </a:r>
            <a:r>
              <a:rPr lang="es-ES" sz="2000" dirty="0" smtClean="0"/>
              <a:t> a </a:t>
            </a:r>
            <a:r>
              <a:rPr lang="es-ES" sz="2000" dirty="0" err="1" smtClean="0"/>
              <a:t>outros</a:t>
            </a:r>
            <a:r>
              <a:rPr lang="es-ES" sz="2000" dirty="0" smtClean="0"/>
              <a:t>…)</a:t>
            </a:r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es-ES" dirty="0" smtClean="0"/>
              <a:t>Por que o magosto?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451768" cy="16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6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err="1" smtClean="0"/>
              <a:t>Na</a:t>
            </a:r>
            <a:r>
              <a:rPr lang="es-ES" sz="2000" dirty="0" smtClean="0"/>
              <a:t> </a:t>
            </a:r>
            <a:r>
              <a:rPr lang="es-ES" sz="2000" dirty="0" err="1" smtClean="0"/>
              <a:t>nosa</a:t>
            </a:r>
            <a:r>
              <a:rPr lang="es-ES" sz="2000" dirty="0" smtClean="0"/>
              <a:t> </a:t>
            </a:r>
            <a:r>
              <a:rPr lang="es-ES" sz="2000" dirty="0" err="1" smtClean="0"/>
              <a:t>cidade</a:t>
            </a:r>
            <a:r>
              <a:rPr lang="es-ES" sz="2000" dirty="0" smtClean="0"/>
              <a:t>, Ourense, o magosto </a:t>
            </a:r>
            <a:r>
              <a:rPr lang="es-ES" sz="2000" dirty="0" err="1" smtClean="0"/>
              <a:t>celébrase</a:t>
            </a:r>
            <a:r>
              <a:rPr lang="es-ES" sz="2000" dirty="0" smtClean="0"/>
              <a:t> o día 11 de </a:t>
            </a:r>
            <a:r>
              <a:rPr lang="es-ES" sz="2000" dirty="0" err="1" smtClean="0"/>
              <a:t>novembro</a:t>
            </a:r>
            <a:r>
              <a:rPr lang="es-ES" sz="2000" dirty="0" smtClean="0"/>
              <a:t>, día de San </a:t>
            </a:r>
            <a:r>
              <a:rPr lang="es-ES" sz="2000" dirty="0" err="1" smtClean="0"/>
              <a:t>Martiño</a:t>
            </a:r>
            <a:r>
              <a:rPr lang="es-ES" sz="2000" dirty="0" smtClean="0"/>
              <a:t>, o patrón da </a:t>
            </a:r>
            <a:r>
              <a:rPr lang="es-ES" sz="2000" dirty="0" err="1" smtClean="0"/>
              <a:t>cidade</a:t>
            </a:r>
            <a:r>
              <a:rPr lang="es-ES" sz="2000" dirty="0" smtClean="0"/>
              <a:t>, </a:t>
            </a:r>
            <a:r>
              <a:rPr lang="es-ES" sz="2000" dirty="0" err="1" smtClean="0"/>
              <a:t>aínda</a:t>
            </a:r>
            <a:r>
              <a:rPr lang="es-ES" sz="2000" dirty="0" smtClean="0"/>
              <a:t> que </a:t>
            </a:r>
            <a:r>
              <a:rPr lang="es-ES" sz="2000" dirty="0" err="1" smtClean="0"/>
              <a:t>noutros</a:t>
            </a:r>
            <a:r>
              <a:rPr lang="es-ES" sz="2000" dirty="0" smtClean="0"/>
              <a:t> lugares de Galicia o común é que se celebre durante a </a:t>
            </a:r>
            <a:r>
              <a:rPr lang="es-ES" sz="2000" dirty="0" err="1" smtClean="0"/>
              <a:t>primeira</a:t>
            </a:r>
            <a:r>
              <a:rPr lang="es-ES" sz="2000" dirty="0" smtClean="0"/>
              <a:t> quincena de </a:t>
            </a:r>
            <a:r>
              <a:rPr lang="es-ES" sz="2000" dirty="0" err="1" smtClean="0"/>
              <a:t>novembro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A celebración é especialmente importante na </a:t>
            </a:r>
            <a:r>
              <a:rPr lang="es-ES" sz="2000" dirty="0" smtClean="0"/>
              <a:t>provincia </a:t>
            </a:r>
            <a:r>
              <a:rPr lang="es-ES" sz="2000" dirty="0" smtClean="0"/>
              <a:t>de Ourense e no sur de Lugo, </a:t>
            </a:r>
            <a:r>
              <a:rPr lang="es-ES" sz="2000" dirty="0" err="1" smtClean="0"/>
              <a:t>onde</a:t>
            </a:r>
            <a:r>
              <a:rPr lang="es-ES" sz="2000" dirty="0" smtClean="0"/>
              <a:t> se </a:t>
            </a:r>
            <a:r>
              <a:rPr lang="es-ES" sz="2000" dirty="0" err="1" smtClean="0"/>
              <a:t>atopan</a:t>
            </a:r>
            <a:r>
              <a:rPr lang="es-ES" sz="2000" dirty="0" smtClean="0"/>
              <a:t> a </a:t>
            </a:r>
            <a:r>
              <a:rPr lang="es-ES" sz="2000" dirty="0" err="1" smtClean="0"/>
              <a:t>meirande</a:t>
            </a:r>
            <a:r>
              <a:rPr lang="es-ES" sz="2000" dirty="0" smtClean="0"/>
              <a:t> parte dos </a:t>
            </a:r>
            <a:r>
              <a:rPr lang="es-ES" sz="2000" dirty="0" err="1" smtClean="0"/>
              <a:t>soutos</a:t>
            </a:r>
            <a:r>
              <a:rPr lang="es-ES" sz="2000" dirty="0" smtClean="0"/>
              <a:t> de Galicia.</a:t>
            </a:r>
          </a:p>
          <a:p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Cando se celebra o magosto?</a:t>
            </a:r>
            <a:endParaRPr lang="es-E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8976"/>
            <a:ext cx="3403079" cy="25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O magosto é </a:t>
            </a:r>
            <a:r>
              <a:rPr lang="es-ES" sz="1800" dirty="0" err="1" smtClean="0"/>
              <a:t>unha</a:t>
            </a:r>
            <a:r>
              <a:rPr lang="es-ES" sz="1800" dirty="0" smtClean="0"/>
              <a:t> </a:t>
            </a:r>
            <a:r>
              <a:rPr lang="es-ES" sz="1800" dirty="0" err="1" smtClean="0"/>
              <a:t>festa</a:t>
            </a:r>
            <a:r>
              <a:rPr lang="es-ES" sz="1800" dirty="0" smtClean="0"/>
              <a:t> e, o </a:t>
            </a:r>
            <a:r>
              <a:rPr lang="es-ES" sz="1800" dirty="0" err="1" smtClean="0"/>
              <a:t>máis</a:t>
            </a:r>
            <a:r>
              <a:rPr lang="es-ES" sz="1800" dirty="0" smtClean="0"/>
              <a:t> importante é querer divertirse. A </a:t>
            </a:r>
            <a:r>
              <a:rPr lang="es-ES" sz="1800" dirty="0" err="1" smtClean="0"/>
              <a:t>xente</a:t>
            </a:r>
            <a:r>
              <a:rPr lang="es-ES" sz="1800" dirty="0" smtClean="0"/>
              <a:t> sobe </a:t>
            </a:r>
            <a:r>
              <a:rPr lang="es-ES" sz="1800" dirty="0" err="1" smtClean="0"/>
              <a:t>ao</a:t>
            </a:r>
            <a:r>
              <a:rPr lang="es-ES" sz="1800" dirty="0" smtClean="0"/>
              <a:t> monte en grupo a asar castañas e </a:t>
            </a:r>
            <a:r>
              <a:rPr lang="es-ES" sz="1800" dirty="0" err="1" smtClean="0"/>
              <a:t>chourizos</a:t>
            </a:r>
            <a:r>
              <a:rPr lang="es-ES" sz="1800" dirty="0" smtClean="0"/>
              <a:t> </a:t>
            </a:r>
            <a:r>
              <a:rPr lang="es-ES" sz="1800" dirty="0" err="1" smtClean="0"/>
              <a:t>acompañándoas</a:t>
            </a:r>
            <a:r>
              <a:rPr lang="es-ES" sz="1800" dirty="0" smtClean="0"/>
              <a:t> con “un </a:t>
            </a:r>
            <a:r>
              <a:rPr lang="es-ES" sz="1800" dirty="0" err="1" smtClean="0"/>
              <a:t>pouquiño</a:t>
            </a:r>
            <a:r>
              <a:rPr lang="es-ES" sz="1800" dirty="0" smtClean="0"/>
              <a:t>” de </a:t>
            </a:r>
            <a:r>
              <a:rPr lang="es-ES" sz="1800" dirty="0" err="1" smtClean="0"/>
              <a:t>viño</a:t>
            </a:r>
            <a:r>
              <a:rPr lang="es-ES" sz="1800" dirty="0" smtClean="0"/>
              <a:t> </a:t>
            </a:r>
            <a:r>
              <a:rPr lang="es-ES" sz="1800" dirty="0" err="1" smtClean="0"/>
              <a:t>novo</a:t>
            </a:r>
            <a:r>
              <a:rPr lang="es-ES" sz="1800" dirty="0" smtClean="0"/>
              <a:t>, bailes e cantigas, </a:t>
            </a:r>
            <a:r>
              <a:rPr lang="es-ES" sz="1800" dirty="0" err="1" smtClean="0"/>
              <a:t>mais</a:t>
            </a:r>
            <a:r>
              <a:rPr lang="es-ES" sz="1800" dirty="0" smtClean="0"/>
              <a:t>…</a:t>
            </a:r>
          </a:p>
          <a:p>
            <a:r>
              <a:rPr lang="es-ES" sz="1800" dirty="0" smtClean="0"/>
              <a:t>Non te </a:t>
            </a:r>
            <a:r>
              <a:rPr lang="es-ES" sz="1800" dirty="0" err="1" smtClean="0"/>
              <a:t>esquezas</a:t>
            </a:r>
            <a:r>
              <a:rPr lang="es-ES" sz="1800" dirty="0" smtClean="0"/>
              <a:t> de picar as castañas </a:t>
            </a:r>
            <a:r>
              <a:rPr lang="es-ES" sz="1800" dirty="0" err="1" smtClean="0"/>
              <a:t>facéndolles</a:t>
            </a:r>
            <a:r>
              <a:rPr lang="es-ES" sz="1800" dirty="0" smtClean="0"/>
              <a:t> un pequeño buraco porque do contrario van </a:t>
            </a:r>
            <a:r>
              <a:rPr lang="es-ES" sz="1800" dirty="0" err="1" smtClean="0"/>
              <a:t>estoupar</a:t>
            </a:r>
            <a:r>
              <a:rPr lang="es-ES" sz="1800" dirty="0" smtClean="0"/>
              <a:t> na </a:t>
            </a:r>
            <a:r>
              <a:rPr lang="es-ES" sz="1800" dirty="0" err="1" smtClean="0"/>
              <a:t>fogueira</a:t>
            </a:r>
            <a:r>
              <a:rPr lang="es-ES" sz="1800" dirty="0" smtClean="0"/>
              <a:t> e quedarán inservibles para comer.</a:t>
            </a:r>
          </a:p>
          <a:p>
            <a:r>
              <a:rPr lang="es-ES" sz="1800" dirty="0" smtClean="0"/>
              <a:t>En Ourense, o Montealegre é o lugar</a:t>
            </a:r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</a:t>
            </a:r>
            <a:r>
              <a:rPr lang="es-ES" sz="1800" dirty="0" err="1" smtClean="0"/>
              <a:t>máis</a:t>
            </a:r>
            <a:r>
              <a:rPr lang="es-ES" sz="1800" dirty="0" smtClean="0"/>
              <a:t> concurrido </a:t>
            </a:r>
            <a:r>
              <a:rPr lang="es-ES" sz="1800" dirty="0" err="1" smtClean="0"/>
              <a:t>pola</a:t>
            </a:r>
            <a:r>
              <a:rPr lang="es-ES" sz="1800" dirty="0" smtClean="0"/>
              <a:t> </a:t>
            </a:r>
            <a:r>
              <a:rPr lang="es-ES" sz="1800" dirty="0" err="1" smtClean="0"/>
              <a:t>xuventude</a:t>
            </a:r>
            <a:r>
              <a:rPr lang="es-ES" sz="1800" dirty="0" smtClean="0"/>
              <a:t> </a:t>
            </a:r>
            <a:r>
              <a:rPr lang="es-ES" sz="1800" dirty="0" err="1" smtClean="0"/>
              <a:t>pa</a:t>
            </a:r>
            <a:r>
              <a:rPr lang="es-ES" sz="1800" dirty="0" smtClean="0"/>
              <a:t>-</a:t>
            </a:r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</a:t>
            </a:r>
            <a:r>
              <a:rPr lang="es-ES" sz="1800" dirty="0" err="1" smtClean="0"/>
              <a:t>ra</a:t>
            </a:r>
            <a:r>
              <a:rPr lang="es-ES" sz="1800" dirty="0" smtClean="0"/>
              <a:t> celebrar os magostos. </a:t>
            </a:r>
            <a:r>
              <a:rPr lang="es-ES" sz="1800" dirty="0" err="1" smtClean="0"/>
              <a:t>Alí</a:t>
            </a:r>
            <a:r>
              <a:rPr lang="es-ES" sz="1800" dirty="0" smtClean="0"/>
              <a:t> soben </a:t>
            </a:r>
            <a:r>
              <a:rPr lang="es-ES" sz="1800" dirty="0" err="1" smtClean="0"/>
              <a:t>pola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</a:t>
            </a:r>
            <a:r>
              <a:rPr lang="es-ES" sz="1800" dirty="0" err="1" smtClean="0"/>
              <a:t>mañán</a:t>
            </a:r>
            <a:r>
              <a:rPr lang="es-ES" sz="1800" dirty="0" smtClean="0"/>
              <a:t> grupos de </a:t>
            </a:r>
            <a:r>
              <a:rPr lang="es-ES" sz="1800" dirty="0" err="1" smtClean="0"/>
              <a:t>xoves</a:t>
            </a:r>
            <a:r>
              <a:rPr lang="es-ES" sz="1800" dirty="0" smtClean="0"/>
              <a:t> a </a:t>
            </a:r>
            <a:r>
              <a:rPr lang="es-ES" sz="1800" dirty="0" err="1" smtClean="0"/>
              <a:t>facer</a:t>
            </a:r>
            <a:r>
              <a:rPr lang="es-ES" sz="1800" dirty="0" smtClean="0"/>
              <a:t> as </a:t>
            </a:r>
            <a:r>
              <a:rPr lang="es-ES" sz="1800" dirty="0" err="1" smtClean="0"/>
              <a:t>súas</a:t>
            </a:r>
            <a:endParaRPr lang="es-ES" sz="1800" dirty="0" smtClean="0"/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</a:t>
            </a:r>
            <a:r>
              <a:rPr lang="es-ES" sz="1800" dirty="0" err="1" smtClean="0"/>
              <a:t>fogueiras</a:t>
            </a:r>
            <a:r>
              <a:rPr lang="es-ES" sz="1800" dirty="0" smtClean="0"/>
              <a:t> e divertirse no San </a:t>
            </a:r>
            <a:r>
              <a:rPr lang="es-ES" sz="1800" dirty="0" err="1" smtClean="0"/>
              <a:t>Martiño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se </a:t>
            </a:r>
            <a:r>
              <a:rPr lang="es-ES" dirty="0" err="1" smtClean="0"/>
              <a:t>fai</a:t>
            </a:r>
            <a:r>
              <a:rPr lang="es-ES" dirty="0" smtClean="0"/>
              <a:t> no magosto?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18234"/>
            <a:ext cx="3555479" cy="23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1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Os </a:t>
            </a:r>
            <a:r>
              <a:rPr lang="es-ES" sz="2000" dirty="0" err="1" smtClean="0"/>
              <a:t>castiñeiros</a:t>
            </a:r>
            <a:r>
              <a:rPr lang="es-ES" sz="2000" dirty="0" smtClean="0"/>
              <a:t> son </a:t>
            </a:r>
            <a:r>
              <a:rPr lang="es-ES" sz="2000" dirty="0" err="1" smtClean="0"/>
              <a:t>árbores</a:t>
            </a:r>
            <a:r>
              <a:rPr lang="es-ES" sz="2000" dirty="0" smtClean="0"/>
              <a:t> </a:t>
            </a:r>
            <a:r>
              <a:rPr lang="es-ES" sz="2000" dirty="0" err="1" smtClean="0"/>
              <a:t>ancestrais</a:t>
            </a:r>
            <a:r>
              <a:rPr lang="es-ES" sz="2000" dirty="0" smtClean="0"/>
              <a:t> en Galicia. Parece ser que os romanos </a:t>
            </a:r>
            <a:r>
              <a:rPr lang="es-ES" sz="2000" dirty="0" err="1" smtClean="0"/>
              <a:t>truxeron</a:t>
            </a:r>
            <a:r>
              <a:rPr lang="es-ES" sz="2000" dirty="0" smtClean="0"/>
              <a:t> con eles variedades de </a:t>
            </a:r>
            <a:r>
              <a:rPr lang="es-ES" sz="2000" dirty="0" err="1" smtClean="0"/>
              <a:t>castiñeiros</a:t>
            </a:r>
            <a:r>
              <a:rPr lang="es-ES" sz="2000" dirty="0" smtClean="0"/>
              <a:t> </a:t>
            </a:r>
            <a:r>
              <a:rPr lang="es-ES" sz="2000" dirty="0" err="1" smtClean="0"/>
              <a:t>máis</a:t>
            </a:r>
            <a:r>
              <a:rPr lang="es-ES" sz="2000" dirty="0" smtClean="0"/>
              <a:t> productivas que as autóctonas que, </a:t>
            </a:r>
            <a:r>
              <a:rPr lang="es-ES" sz="2000" dirty="0" err="1" smtClean="0"/>
              <a:t>deseguida</a:t>
            </a:r>
            <a:r>
              <a:rPr lang="es-ES" sz="2000" dirty="0" smtClean="0"/>
              <a:t> se </a:t>
            </a:r>
            <a:r>
              <a:rPr lang="es-ES" sz="2000" dirty="0" err="1" smtClean="0"/>
              <a:t>estenderon</a:t>
            </a:r>
            <a:r>
              <a:rPr lang="es-ES" sz="2000" dirty="0" smtClean="0"/>
              <a:t> por Galicia.</a:t>
            </a:r>
          </a:p>
          <a:p>
            <a:r>
              <a:rPr lang="es-ES" sz="2000" dirty="0" smtClean="0"/>
              <a:t>En </a:t>
            </a:r>
            <a:r>
              <a:rPr lang="es-ES" sz="2000" dirty="0" err="1" smtClean="0"/>
              <a:t>Manzaneda</a:t>
            </a:r>
            <a:r>
              <a:rPr lang="es-ES" sz="2000" dirty="0" smtClean="0"/>
              <a:t>, Ourense, podemos </a:t>
            </a:r>
            <a:r>
              <a:rPr lang="es-ES" sz="2000" dirty="0" err="1" smtClean="0"/>
              <a:t>atopar</a:t>
            </a:r>
            <a:r>
              <a:rPr lang="es-ES" sz="2000" dirty="0" smtClean="0"/>
              <a:t> un </a:t>
            </a:r>
            <a:r>
              <a:rPr lang="es-ES" sz="2000" dirty="0" err="1" smtClean="0"/>
              <a:t>castiñeiro</a:t>
            </a:r>
            <a:r>
              <a:rPr lang="es-ES" sz="2000" dirty="0" smtClean="0"/>
              <a:t> </a:t>
            </a:r>
            <a:r>
              <a:rPr lang="es-ES" sz="2000" dirty="0" err="1" smtClean="0"/>
              <a:t>ao</a:t>
            </a:r>
            <a:r>
              <a:rPr lang="es-ES" sz="2000" dirty="0" smtClean="0"/>
              <a:t> que se </a:t>
            </a:r>
            <a:r>
              <a:rPr lang="es-ES" sz="2000" dirty="0" err="1" smtClean="0"/>
              <a:t>lle</a:t>
            </a:r>
            <a:r>
              <a:rPr lang="es-ES" sz="2000" dirty="0" smtClean="0"/>
              <a:t> calcula </a:t>
            </a:r>
            <a:r>
              <a:rPr lang="es-ES" sz="2000" dirty="0" err="1" smtClean="0"/>
              <a:t>uns</a:t>
            </a:r>
            <a:r>
              <a:rPr lang="es-ES" sz="2000" dirty="0" smtClean="0"/>
              <a:t> mil anos de </a:t>
            </a:r>
            <a:r>
              <a:rPr lang="es-ES" sz="2000" dirty="0" err="1" smtClean="0"/>
              <a:t>idade</a:t>
            </a:r>
            <a:r>
              <a:rPr lang="es-ES" sz="2000" dirty="0" smtClean="0"/>
              <a:t> e ten </a:t>
            </a:r>
            <a:r>
              <a:rPr lang="es-ES" sz="2000" dirty="0" err="1" smtClean="0"/>
              <a:t>unha</a:t>
            </a:r>
            <a:r>
              <a:rPr lang="es-ES" sz="2000" dirty="0" smtClean="0"/>
              <a:t> circunferencia </a:t>
            </a:r>
            <a:r>
              <a:rPr lang="es-ES" sz="2000" dirty="0" err="1" smtClean="0"/>
              <a:t>duns</a:t>
            </a:r>
            <a:r>
              <a:rPr lang="es-ES" sz="2000" dirty="0" smtClean="0"/>
              <a:t> 14 metros! É  o </a:t>
            </a:r>
            <a:r>
              <a:rPr lang="es-ES" sz="2000" dirty="0" err="1" smtClean="0"/>
              <a:t>castiñeiro</a:t>
            </a:r>
            <a:r>
              <a:rPr lang="es-ES" sz="2000" dirty="0" smtClean="0"/>
              <a:t> de </a:t>
            </a:r>
            <a:r>
              <a:rPr lang="es-ES" sz="2000" dirty="0" err="1" smtClean="0"/>
              <a:t>Pumbariños</a:t>
            </a:r>
            <a:r>
              <a:rPr lang="es-ES" sz="2000" dirty="0" smtClean="0"/>
              <a:t> no lugar de San </a:t>
            </a:r>
            <a:r>
              <a:rPr lang="es-ES" sz="2000" dirty="0" err="1" smtClean="0"/>
              <a:t>Martiño</a:t>
            </a:r>
            <a:r>
              <a:rPr lang="es-ES" sz="2000" dirty="0" smtClean="0"/>
              <a:t> (</a:t>
            </a:r>
            <a:r>
              <a:rPr lang="es-ES" sz="2000" dirty="0" err="1" smtClean="0"/>
              <a:t>Manzaneda</a:t>
            </a:r>
            <a:r>
              <a:rPr lang="es-ES" sz="2000" dirty="0" smtClean="0"/>
              <a:t>).</a:t>
            </a:r>
            <a:endParaRPr lang="es-ES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</a:t>
            </a:r>
            <a:r>
              <a:rPr lang="es-ES" dirty="0" err="1" smtClean="0"/>
              <a:t>castiñeiro</a:t>
            </a:r>
            <a:r>
              <a:rPr lang="es-ES" dirty="0" smtClean="0"/>
              <a:t> en Galicia.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17641"/>
            <a:ext cx="2987824" cy="23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7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900" b="1" dirty="0"/>
              <a:t>O </a:t>
            </a:r>
            <a:r>
              <a:rPr lang="pt-BR" sz="1900" b="1" dirty="0" err="1"/>
              <a:t>castiñeiro</a:t>
            </a:r>
            <a:r>
              <a:rPr lang="pt-BR" sz="1900" b="1" dirty="0"/>
              <a:t> é </a:t>
            </a:r>
            <a:r>
              <a:rPr lang="pt-BR" sz="1900" b="1" dirty="0" smtClean="0"/>
              <a:t>a </a:t>
            </a:r>
            <a:r>
              <a:rPr lang="pt-BR" sz="1900" b="1" dirty="0" err="1" smtClean="0"/>
              <a:t>árbore</a:t>
            </a:r>
            <a:r>
              <a:rPr lang="pt-BR" sz="1900" b="1" dirty="0" smtClean="0"/>
              <a:t> </a:t>
            </a:r>
            <a:r>
              <a:rPr lang="pt-BR" sz="1900" b="1" dirty="0"/>
              <a:t>típica dos soutos galegos da </a:t>
            </a:r>
            <a:r>
              <a:rPr lang="pt-BR" sz="1900" b="1" dirty="0" err="1"/>
              <a:t>mitade</a:t>
            </a:r>
            <a:r>
              <a:rPr lang="pt-BR" sz="1900" b="1" dirty="0"/>
              <a:t> </a:t>
            </a:r>
            <a:r>
              <a:rPr lang="pt-BR" sz="1900" b="1" dirty="0" err="1"/>
              <a:t>sur</a:t>
            </a:r>
            <a:r>
              <a:rPr lang="pt-BR" sz="1900" b="1" dirty="0"/>
              <a:t> de </a:t>
            </a:r>
            <a:r>
              <a:rPr lang="pt-BR" sz="1900" b="1" dirty="0" err="1"/>
              <a:t>Lugo</a:t>
            </a:r>
            <a:r>
              <a:rPr lang="pt-BR" sz="1900" b="1" dirty="0"/>
              <a:t> e de toda a </a:t>
            </a:r>
            <a:r>
              <a:rPr lang="pt-BR" sz="1900" b="1" dirty="0" err="1"/>
              <a:t>provincia</a:t>
            </a:r>
            <a:r>
              <a:rPr lang="pt-BR" sz="1900" b="1" dirty="0"/>
              <a:t> de Ourense. Non </a:t>
            </a:r>
            <a:r>
              <a:rPr lang="pt-BR" sz="1900" b="1" dirty="0" err="1"/>
              <a:t>están</a:t>
            </a:r>
            <a:r>
              <a:rPr lang="pt-BR" sz="1900" b="1" dirty="0"/>
              <a:t> </a:t>
            </a:r>
            <a:r>
              <a:rPr lang="pt-BR" sz="1900" b="1" dirty="0" smtClean="0"/>
              <a:t>á </a:t>
            </a:r>
            <a:r>
              <a:rPr lang="pt-BR" sz="1900" b="1" dirty="0"/>
              <a:t>beira dos </a:t>
            </a:r>
            <a:r>
              <a:rPr lang="pt-BR" sz="1900" b="1" dirty="0" err="1"/>
              <a:t>ríos</a:t>
            </a:r>
            <a:r>
              <a:rPr lang="pt-BR" sz="1900" b="1" dirty="0"/>
              <a:t> , pero tampouco </a:t>
            </a:r>
            <a:r>
              <a:rPr lang="pt-BR" sz="1900" b="1" dirty="0" err="1"/>
              <a:t>están</a:t>
            </a:r>
            <a:r>
              <a:rPr lang="pt-BR" sz="1900" b="1" dirty="0"/>
              <a:t> moi </a:t>
            </a:r>
            <a:r>
              <a:rPr lang="pt-BR" sz="1900" b="1" dirty="0" err="1"/>
              <a:t>lonxe</a:t>
            </a:r>
            <a:r>
              <a:rPr lang="pt-BR" sz="1900" b="1" dirty="0"/>
              <a:t>.</a:t>
            </a:r>
            <a:r>
              <a:rPr lang="pt-BR" sz="1900" dirty="0"/>
              <a:t> </a:t>
            </a:r>
          </a:p>
          <a:p>
            <a:r>
              <a:rPr lang="pt-BR" sz="1900" b="1" dirty="0"/>
              <a:t>Hai zonas de </a:t>
            </a:r>
            <a:r>
              <a:rPr lang="pt-BR" sz="1900" b="1" dirty="0" err="1"/>
              <a:t>Galicia</a:t>
            </a:r>
            <a:r>
              <a:rPr lang="pt-BR" sz="1900" b="1" dirty="0"/>
              <a:t> </a:t>
            </a:r>
            <a:r>
              <a:rPr lang="pt-BR" sz="1900" b="1" dirty="0" err="1"/>
              <a:t>cheas</a:t>
            </a:r>
            <a:r>
              <a:rPr lang="pt-BR" sz="1900" b="1" dirty="0"/>
              <a:t> </a:t>
            </a:r>
            <a:r>
              <a:rPr lang="pt-BR" sz="1900" b="1" dirty="0" smtClean="0"/>
              <a:t>deles como a </a:t>
            </a:r>
            <a:r>
              <a:rPr lang="pt-BR" sz="1900" b="1" dirty="0" err="1" smtClean="0"/>
              <a:t>provincia</a:t>
            </a:r>
            <a:r>
              <a:rPr lang="pt-BR" sz="1900" b="1" dirty="0" smtClean="0"/>
              <a:t> de Ourense. </a:t>
            </a:r>
            <a:r>
              <a:rPr lang="pt-BR" sz="1900" b="1" dirty="0" err="1" smtClean="0"/>
              <a:t>Tamén</a:t>
            </a:r>
            <a:r>
              <a:rPr lang="pt-BR" sz="1900" b="1" dirty="0" smtClean="0"/>
              <a:t> </a:t>
            </a:r>
            <a:r>
              <a:rPr lang="pt-BR" sz="1900" b="1" dirty="0"/>
              <a:t>o </a:t>
            </a:r>
            <a:r>
              <a:rPr lang="pt-BR" sz="1900" b="1" dirty="0" err="1"/>
              <a:t>Courel</a:t>
            </a:r>
            <a:r>
              <a:rPr lang="pt-BR" sz="1900" b="1" dirty="0"/>
              <a:t> </a:t>
            </a:r>
            <a:r>
              <a:rPr lang="pt-BR" sz="1900" b="1" dirty="0" err="1"/>
              <a:t>en</a:t>
            </a:r>
            <a:r>
              <a:rPr lang="pt-BR" sz="1900" b="1" dirty="0"/>
              <a:t> </a:t>
            </a:r>
            <a:r>
              <a:rPr lang="pt-BR" sz="1900" b="1" dirty="0" err="1"/>
              <a:t>Lugo</a:t>
            </a:r>
            <a:r>
              <a:rPr lang="pt-BR" sz="1900" b="1" dirty="0"/>
              <a:t> </a:t>
            </a:r>
            <a:r>
              <a:rPr lang="pt-BR" sz="1900" b="1" dirty="0" err="1"/>
              <a:t>ten</a:t>
            </a:r>
            <a:r>
              <a:rPr lang="pt-BR" sz="1900" b="1" dirty="0"/>
              <a:t> zonas </a:t>
            </a:r>
            <a:r>
              <a:rPr lang="pt-BR" sz="1900" b="1" dirty="0" err="1"/>
              <a:t>cheas</a:t>
            </a:r>
            <a:r>
              <a:rPr lang="pt-BR" sz="1900" b="1" dirty="0"/>
              <a:t> de </a:t>
            </a:r>
            <a:r>
              <a:rPr lang="pt-BR" sz="1900" b="1" dirty="0" err="1"/>
              <a:t>castiñeiros</a:t>
            </a:r>
            <a:r>
              <a:rPr lang="pt-BR" sz="1900" b="1" dirty="0"/>
              <a:t>.</a:t>
            </a:r>
            <a:endParaRPr lang="pt-BR" sz="1900" dirty="0"/>
          </a:p>
          <a:p>
            <a:r>
              <a:rPr lang="pt-BR" sz="1900" b="1" dirty="0"/>
              <a:t>É unha </a:t>
            </a:r>
            <a:r>
              <a:rPr lang="pt-BR" sz="1900" b="1" dirty="0" err="1"/>
              <a:t>árbore</a:t>
            </a:r>
            <a:r>
              <a:rPr lang="pt-BR" sz="1900" b="1" dirty="0"/>
              <a:t> </a:t>
            </a:r>
            <a:r>
              <a:rPr lang="pt-BR" sz="1900" b="1" dirty="0" err="1" smtClean="0"/>
              <a:t>fóra</a:t>
            </a:r>
            <a:r>
              <a:rPr lang="pt-BR" sz="1900" b="1" dirty="0" smtClean="0"/>
              <a:t> </a:t>
            </a:r>
            <a:r>
              <a:rPr lang="pt-BR" sz="1900" b="1" dirty="0"/>
              <a:t>de serie, forte e que se utiliza </a:t>
            </a:r>
            <a:r>
              <a:rPr lang="pt-BR" sz="1900" b="1" dirty="0" err="1"/>
              <a:t>en</a:t>
            </a:r>
            <a:r>
              <a:rPr lang="pt-BR" sz="1900" b="1" dirty="0"/>
              <a:t> </a:t>
            </a:r>
            <a:r>
              <a:rPr lang="pt-BR" sz="1900" b="1" dirty="0" err="1"/>
              <a:t>tonelería</a:t>
            </a:r>
            <a:r>
              <a:rPr lang="pt-BR" sz="1900" b="1" dirty="0"/>
              <a:t> e </a:t>
            </a:r>
            <a:r>
              <a:rPr lang="pt-BR" sz="1900" b="1" dirty="0" err="1"/>
              <a:t>cestería</a:t>
            </a:r>
            <a:r>
              <a:rPr lang="pt-BR" sz="1900" b="1" dirty="0"/>
              <a:t>. </a:t>
            </a:r>
            <a:r>
              <a:rPr lang="pt-BR" sz="1900" b="1" dirty="0" err="1"/>
              <a:t>Tamén</a:t>
            </a:r>
            <a:r>
              <a:rPr lang="pt-BR" sz="1900" b="1" dirty="0"/>
              <a:t> para pisos e </a:t>
            </a:r>
            <a:r>
              <a:rPr lang="pt-BR" sz="1900" b="1" dirty="0" err="1"/>
              <a:t>mobles</a:t>
            </a:r>
            <a:r>
              <a:rPr lang="pt-BR" sz="1900" b="1" dirty="0"/>
              <a:t>.</a:t>
            </a:r>
            <a:r>
              <a:rPr lang="pt-BR" sz="1900" dirty="0"/>
              <a:t> </a:t>
            </a:r>
            <a:r>
              <a:rPr lang="pt-BR" sz="1900" b="1" dirty="0" err="1"/>
              <a:t>Florece</a:t>
            </a:r>
            <a:r>
              <a:rPr lang="pt-BR" sz="1900" b="1" dirty="0"/>
              <a:t> entre maio e </a:t>
            </a:r>
            <a:r>
              <a:rPr lang="pt-BR" sz="1900" b="1" dirty="0" err="1"/>
              <a:t>xuño</a:t>
            </a:r>
            <a:r>
              <a:rPr lang="pt-BR" sz="1900" b="1" dirty="0"/>
              <a:t>, e o seu </a:t>
            </a:r>
            <a:r>
              <a:rPr lang="pt-BR" sz="1900" b="1" dirty="0" err="1"/>
              <a:t>froito</a:t>
            </a:r>
            <a:r>
              <a:rPr lang="pt-BR" sz="1900" b="1" dirty="0"/>
              <a:t>, a </a:t>
            </a:r>
            <a:r>
              <a:rPr lang="pt-BR" sz="1900" b="1" dirty="0" err="1"/>
              <a:t>castaña</a:t>
            </a:r>
            <a:r>
              <a:rPr lang="pt-BR" sz="1900" b="1" dirty="0"/>
              <a:t>, é moi apreciada no mundo. </a:t>
            </a:r>
            <a:endParaRPr lang="pt-BR" sz="1900" dirty="0"/>
          </a:p>
          <a:p>
            <a:r>
              <a:rPr lang="pt-BR" sz="1900" b="1" dirty="0"/>
              <a:t>A </a:t>
            </a:r>
            <a:r>
              <a:rPr lang="pt-BR" sz="1900" b="1" dirty="0" err="1"/>
              <a:t>castaña</a:t>
            </a:r>
            <a:r>
              <a:rPr lang="pt-BR" sz="1900" b="1" dirty="0"/>
              <a:t> foi básica na </a:t>
            </a:r>
            <a:r>
              <a:rPr lang="pt-BR" sz="1900" b="1" dirty="0" err="1"/>
              <a:t>alimentación</a:t>
            </a:r>
            <a:r>
              <a:rPr lang="pt-BR" sz="1900" b="1" dirty="0"/>
              <a:t> dos galegos</a:t>
            </a:r>
            <a:r>
              <a:rPr lang="pt-BR" sz="2200" b="1" dirty="0"/>
              <a:t>.</a:t>
            </a:r>
            <a:endParaRPr lang="pt-BR" sz="22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 </a:t>
            </a:r>
            <a:r>
              <a:rPr lang="es-ES" dirty="0" err="1"/>
              <a:t>castiñeiro</a:t>
            </a:r>
            <a:r>
              <a:rPr lang="es-ES" dirty="0"/>
              <a:t> en Galicia.</a:t>
            </a:r>
          </a:p>
        </p:txBody>
      </p:sp>
    </p:spTree>
    <p:extLst>
      <p:ext uri="{BB962C8B-B14F-4D97-AF65-F5344CB8AC3E}">
        <p14:creationId xmlns:p14="http://schemas.microsoft.com/office/powerpoint/2010/main" val="117294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 Magosto e…?</a:t>
            </a:r>
          </a:p>
          <a:p>
            <a:pPr marL="457200" indent="-457200">
              <a:buAutoNum type="alphaLcParenR"/>
            </a:pPr>
            <a:r>
              <a:rPr lang="es-ES" dirty="0" smtClean="0"/>
              <a:t>A </a:t>
            </a:r>
            <a:r>
              <a:rPr lang="es-ES" dirty="0" err="1" smtClean="0"/>
              <a:t>recollida</a:t>
            </a:r>
            <a:r>
              <a:rPr lang="es-ES" dirty="0"/>
              <a:t> </a:t>
            </a:r>
            <a:r>
              <a:rPr lang="es-ES" dirty="0" smtClean="0"/>
              <a:t>da uva para </a:t>
            </a:r>
            <a:r>
              <a:rPr lang="es-ES" dirty="0" err="1" smtClean="0"/>
              <a:t>asala</a:t>
            </a:r>
            <a:r>
              <a:rPr lang="es-ES" dirty="0" smtClean="0"/>
              <a:t> </a:t>
            </a:r>
            <a:r>
              <a:rPr lang="es-ES" dirty="0" err="1" smtClean="0"/>
              <a:t>nunha</a:t>
            </a:r>
            <a:r>
              <a:rPr lang="es-ES" dirty="0" smtClean="0"/>
              <a:t> </a:t>
            </a:r>
            <a:r>
              <a:rPr lang="es-ES" dirty="0" err="1" smtClean="0"/>
              <a:t>fogueira</a:t>
            </a:r>
            <a:r>
              <a:rPr lang="es-ES" dirty="0" smtClean="0"/>
              <a:t>.</a:t>
            </a:r>
          </a:p>
          <a:p>
            <a:pPr marL="457200" indent="-457200">
              <a:buAutoNum type="alphaLcParenR"/>
            </a:pP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festa</a:t>
            </a:r>
            <a:r>
              <a:rPr lang="es-ES" dirty="0" smtClean="0"/>
              <a:t> con castañas ,</a:t>
            </a:r>
            <a:r>
              <a:rPr lang="es-ES" dirty="0" err="1" smtClean="0"/>
              <a:t>viño</a:t>
            </a:r>
            <a:r>
              <a:rPr lang="es-ES" dirty="0" smtClean="0"/>
              <a:t>, </a:t>
            </a:r>
            <a:r>
              <a:rPr lang="es-ES" dirty="0" err="1" smtClean="0"/>
              <a:t>chourizos</a:t>
            </a:r>
            <a:r>
              <a:rPr lang="es-ES" dirty="0" smtClean="0"/>
              <a:t>, cantigas e diversión.</a:t>
            </a:r>
          </a:p>
          <a:p>
            <a:pPr marL="457200" indent="-457200">
              <a:buAutoNum type="alphaLcParenR"/>
            </a:pPr>
            <a:r>
              <a:rPr lang="es-ES" dirty="0" smtClean="0"/>
              <a:t>A </a:t>
            </a:r>
            <a:r>
              <a:rPr lang="es-ES" dirty="0" err="1" smtClean="0"/>
              <a:t>festividade</a:t>
            </a:r>
            <a:r>
              <a:rPr lang="es-ES" dirty="0" smtClean="0"/>
              <a:t> de </a:t>
            </a:r>
            <a:r>
              <a:rPr lang="es-ES" dirty="0" err="1" smtClean="0"/>
              <a:t>tódolos</a:t>
            </a:r>
            <a:r>
              <a:rPr lang="es-ES" dirty="0" smtClean="0"/>
              <a:t> santos que celebramos en </a:t>
            </a:r>
            <a:r>
              <a:rPr lang="es-ES" dirty="0" err="1" smtClean="0"/>
              <a:t>novembro</a:t>
            </a:r>
            <a:r>
              <a:rPr lang="es-ES" dirty="0" smtClean="0"/>
              <a:t>.</a:t>
            </a:r>
          </a:p>
          <a:p>
            <a:pPr marL="457200" indent="-457200">
              <a:buAutoNum type="alphaL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CONCURSO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233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Unha</a:t>
            </a:r>
            <a:r>
              <a:rPr lang="es-ES" dirty="0" smtClean="0"/>
              <a:t> das </a:t>
            </a:r>
            <a:r>
              <a:rPr lang="es-ES" dirty="0" err="1" smtClean="0"/>
              <a:t>árbores</a:t>
            </a:r>
            <a:r>
              <a:rPr lang="es-ES" dirty="0" smtClean="0"/>
              <a:t> autóctonas de Galicia e…?</a:t>
            </a:r>
          </a:p>
          <a:p>
            <a:pPr marL="457200" indent="-457200">
              <a:buAutoNum type="alphaUcParenR"/>
            </a:pPr>
            <a:r>
              <a:rPr lang="es-ES" dirty="0" smtClean="0"/>
              <a:t>O </a:t>
            </a:r>
            <a:r>
              <a:rPr lang="es-ES" dirty="0" err="1" smtClean="0"/>
              <a:t>piñeiro</a:t>
            </a:r>
            <a:r>
              <a:rPr lang="es-ES" dirty="0" smtClean="0"/>
              <a:t>, que </a:t>
            </a:r>
            <a:r>
              <a:rPr lang="es-ES" dirty="0" err="1" smtClean="0"/>
              <a:t>cos</a:t>
            </a:r>
            <a:r>
              <a:rPr lang="es-ES" dirty="0" smtClean="0"/>
              <a:t> </a:t>
            </a:r>
            <a:r>
              <a:rPr lang="es-ES" dirty="0" err="1" smtClean="0"/>
              <a:t>seus</a:t>
            </a:r>
            <a:r>
              <a:rPr lang="es-ES" dirty="0" smtClean="0"/>
              <a:t> </a:t>
            </a:r>
            <a:r>
              <a:rPr lang="es-ES" dirty="0" err="1" smtClean="0"/>
              <a:t>piñóns</a:t>
            </a:r>
            <a:r>
              <a:rPr lang="es-ES" dirty="0" smtClean="0"/>
              <a:t> adornamos as tartas na casa.</a:t>
            </a:r>
          </a:p>
          <a:p>
            <a:pPr marL="457200" indent="-457200">
              <a:buAutoNum type="alphaUcParenR"/>
            </a:pPr>
            <a:r>
              <a:rPr lang="es-ES" dirty="0" smtClean="0"/>
              <a:t> O eucalipto, polo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crecemento</a:t>
            </a:r>
            <a:r>
              <a:rPr lang="es-ES" dirty="0" smtClean="0"/>
              <a:t> rápido e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aproveitamento</a:t>
            </a:r>
            <a:r>
              <a:rPr lang="es-ES" dirty="0" smtClean="0"/>
              <a:t> para pasta de celulosa.</a:t>
            </a:r>
          </a:p>
          <a:p>
            <a:pPr marL="457200" indent="-457200">
              <a:buAutoNum type="alphaUcParenR"/>
            </a:pPr>
            <a:r>
              <a:rPr lang="es-ES" dirty="0" smtClean="0"/>
              <a:t>O </a:t>
            </a:r>
            <a:r>
              <a:rPr lang="es-ES" dirty="0" err="1" smtClean="0"/>
              <a:t>castiñeiro</a:t>
            </a:r>
            <a:r>
              <a:rPr lang="es-ES" dirty="0" smtClean="0"/>
              <a:t>, que a parte da </a:t>
            </a:r>
            <a:r>
              <a:rPr lang="es-ES" dirty="0" err="1" smtClean="0"/>
              <a:t>calidade</a:t>
            </a:r>
            <a:r>
              <a:rPr lang="es-ES" dirty="0" smtClean="0"/>
              <a:t> da </a:t>
            </a:r>
            <a:r>
              <a:rPr lang="es-ES" dirty="0" err="1" smtClean="0"/>
              <a:t>súa</a:t>
            </a:r>
            <a:r>
              <a:rPr lang="es-ES" dirty="0" smtClean="0"/>
              <a:t> madeira, </a:t>
            </a:r>
            <a:r>
              <a:rPr lang="es-ES" dirty="0" err="1" smtClean="0"/>
              <a:t>dános</a:t>
            </a:r>
            <a:r>
              <a:rPr lang="es-ES" dirty="0" smtClean="0"/>
              <a:t> 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froito</a:t>
            </a:r>
            <a:r>
              <a:rPr lang="es-ES" dirty="0" smtClean="0"/>
              <a:t>: a castaña.</a:t>
            </a:r>
            <a:endParaRPr lang="es-ES" dirty="0" smtClean="0"/>
          </a:p>
          <a:p>
            <a:pPr marL="457200" indent="-457200">
              <a:buAutoNum type="alphaUcParenR"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CONCURSO</a:t>
            </a:r>
          </a:p>
        </p:txBody>
      </p:sp>
    </p:spTree>
    <p:extLst>
      <p:ext uri="{BB962C8B-B14F-4D97-AF65-F5344CB8AC3E}">
        <p14:creationId xmlns:p14="http://schemas.microsoft.com/office/powerpoint/2010/main" val="144833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139</TotalTime>
  <Words>884</Words>
  <Application>Microsoft Office PowerPoint</Application>
  <PresentationFormat>Presentación en pantalla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Cartoné</vt:lpstr>
      <vt:lpstr>O  MAGOSTO en Ourense.</vt:lpstr>
      <vt:lpstr>Que é o Magosto?</vt:lpstr>
      <vt:lpstr>Por que o magosto?</vt:lpstr>
      <vt:lpstr>Cando se celebra o magosto?</vt:lpstr>
      <vt:lpstr>Que se fai no magosto?</vt:lpstr>
      <vt:lpstr>O castiñeiro en Galicia.</vt:lpstr>
      <vt:lpstr>O castiñeiro en Galicia.</vt:lpstr>
      <vt:lpstr>CONCURSO</vt:lpstr>
      <vt:lpstr>CONCURSO</vt:lpstr>
      <vt:lpstr>CONCURSO</vt:lpstr>
      <vt:lpstr>CONCURSO</vt:lpstr>
      <vt:lpstr>CONCURSO</vt:lpstr>
      <vt:lpstr>CONCURSO</vt:lpstr>
      <vt:lpstr>CONCURSO</vt:lpstr>
      <vt:lpstr>Bo Magosto!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 MAGOSTO en Ourense.</dc:title>
  <dc:creator>SalaProf</dc:creator>
  <cp:lastModifiedBy>SalaProf</cp:lastModifiedBy>
  <cp:revision>29</cp:revision>
  <dcterms:created xsi:type="dcterms:W3CDTF">2018-11-05T08:23:35Z</dcterms:created>
  <dcterms:modified xsi:type="dcterms:W3CDTF">2018-11-07T08:55:33Z</dcterms:modified>
</cp:coreProperties>
</file>