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632"/>
    <a:srgbClr val="FFCC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06/12/2016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ight-circles-and-snowflakes-wide-wallpaper-13112.jpg"/>
          <p:cNvPicPr>
            <a:picLocks noChangeAspect="1"/>
          </p:cNvPicPr>
          <p:nvPr/>
        </p:nvPicPr>
        <p:blipFill>
          <a:blip r:embed="rId2" cstate="print"/>
          <a:srcRect l="26747" t="13315" r="31066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1028" name="Picture 4" descr="Resultado de imagen"/>
          <p:cNvPicPr>
            <a:picLocks noChangeAspect="1" noChangeArrowheads="1"/>
          </p:cNvPicPr>
          <p:nvPr/>
        </p:nvPicPr>
        <p:blipFill>
          <a:blip r:embed="rId3" cstate="print"/>
          <a:srcRect r="17703"/>
          <a:stretch>
            <a:fillRect/>
          </a:stretch>
        </p:blipFill>
        <p:spPr bwMode="auto">
          <a:xfrm>
            <a:off x="1916832" y="755576"/>
            <a:ext cx="4941168" cy="3058413"/>
          </a:xfrm>
          <a:prstGeom prst="rect">
            <a:avLst/>
          </a:prstGeom>
          <a:noFill/>
        </p:spPr>
      </p:pic>
      <p:pic>
        <p:nvPicPr>
          <p:cNvPr id="68" name="Picture 4" descr="Navidad Árbol De Navidad, Árbol De Navidad, Pino"/>
          <p:cNvPicPr>
            <a:picLocks noChangeAspect="1" noChangeArrowheads="1"/>
          </p:cNvPicPr>
          <p:nvPr/>
        </p:nvPicPr>
        <p:blipFill>
          <a:blip r:embed="rId4" cstate="print"/>
          <a:srcRect r="4010"/>
          <a:stretch>
            <a:fillRect/>
          </a:stretch>
        </p:blipFill>
        <p:spPr bwMode="auto">
          <a:xfrm>
            <a:off x="2564904" y="611560"/>
            <a:ext cx="4293096" cy="4954105"/>
          </a:xfrm>
          <a:prstGeom prst="rect">
            <a:avLst/>
          </a:prstGeom>
          <a:noFill/>
        </p:spPr>
      </p:pic>
      <p:pic>
        <p:nvPicPr>
          <p:cNvPr id="3" name="Picture 4" descr="Navidad Árbol De Navidad, Árbol De Navidad, Pino"/>
          <p:cNvPicPr>
            <a:picLocks noChangeAspect="1" noChangeArrowheads="1"/>
          </p:cNvPicPr>
          <p:nvPr/>
        </p:nvPicPr>
        <p:blipFill>
          <a:blip r:embed="rId4" cstate="print"/>
          <a:srcRect r="45726"/>
          <a:stretch>
            <a:fillRect/>
          </a:stretch>
        </p:blipFill>
        <p:spPr bwMode="auto">
          <a:xfrm>
            <a:off x="4005064" y="827584"/>
            <a:ext cx="2852936" cy="5822679"/>
          </a:xfrm>
          <a:prstGeom prst="rect">
            <a:avLst/>
          </a:prstGeom>
          <a:noFill/>
        </p:spPr>
      </p:pic>
      <p:pic>
        <p:nvPicPr>
          <p:cNvPr id="67" name="Picture 2" descr="Navidad Árbol De Navidad, Árbol De Navidad, Pino"/>
          <p:cNvPicPr>
            <a:picLocks noChangeAspect="1" noChangeArrowheads="1"/>
          </p:cNvPicPr>
          <p:nvPr/>
        </p:nvPicPr>
        <p:blipFill>
          <a:blip r:embed="rId4" cstate="print"/>
          <a:srcRect l="18317"/>
          <a:stretch>
            <a:fillRect/>
          </a:stretch>
        </p:blipFill>
        <p:spPr bwMode="auto">
          <a:xfrm>
            <a:off x="332656" y="-396552"/>
            <a:ext cx="4938771" cy="6697413"/>
          </a:xfrm>
          <a:prstGeom prst="rect">
            <a:avLst/>
          </a:prstGeom>
          <a:noFill/>
        </p:spPr>
      </p:pic>
      <p:pic>
        <p:nvPicPr>
          <p:cNvPr id="2" name="Picture 2" descr="Navidad Árbol De Navidad, Árbol De Navidad, Pino"/>
          <p:cNvPicPr>
            <a:picLocks noChangeAspect="1" noChangeArrowheads="1"/>
          </p:cNvPicPr>
          <p:nvPr/>
        </p:nvPicPr>
        <p:blipFill>
          <a:blip r:embed="rId4" cstate="print"/>
          <a:srcRect l="44395"/>
          <a:stretch>
            <a:fillRect/>
          </a:stretch>
        </p:blipFill>
        <p:spPr bwMode="auto">
          <a:xfrm>
            <a:off x="0" y="179512"/>
            <a:ext cx="4002667" cy="7973617"/>
          </a:xfrm>
          <a:prstGeom prst="rect">
            <a:avLst/>
          </a:prstGeom>
          <a:noFill/>
        </p:spPr>
      </p:pic>
      <p:grpSp>
        <p:nvGrpSpPr>
          <p:cNvPr id="34" name="33 Grupo"/>
          <p:cNvGrpSpPr/>
          <p:nvPr/>
        </p:nvGrpSpPr>
        <p:grpSpPr>
          <a:xfrm rot="228685" flipH="1">
            <a:off x="3806324" y="5024931"/>
            <a:ext cx="2924944" cy="3910388"/>
            <a:chOff x="-315416" y="5940150"/>
            <a:chExt cx="2952328" cy="3378764"/>
          </a:xfrm>
        </p:grpSpPr>
        <p:pic>
          <p:nvPicPr>
            <p:cNvPr id="30" name="29 Imagen" descr="CintaMadeiraFreepik.gif"/>
            <p:cNvPicPr>
              <a:picLocks noChangeAspect="1"/>
            </p:cNvPicPr>
            <p:nvPr/>
          </p:nvPicPr>
          <p:blipFill>
            <a:blip r:embed="rId5" cstate="print"/>
            <a:srcRect l="54200" t="42650" r="2751" b="48950"/>
            <a:stretch>
              <a:fillRect/>
            </a:stretch>
          </p:blipFill>
          <p:spPr>
            <a:xfrm rot="16200000">
              <a:off x="-1212710" y="7341500"/>
              <a:ext cx="3378764" cy="576064"/>
            </a:xfrm>
            <a:prstGeom prst="rect">
              <a:avLst/>
            </a:prstGeom>
          </p:spPr>
        </p:pic>
        <p:pic>
          <p:nvPicPr>
            <p:cNvPr id="29" name="28 Imagen" descr="CintaMadeiraFreepik.gif"/>
            <p:cNvPicPr>
              <a:picLocks noChangeAspect="1"/>
            </p:cNvPicPr>
            <p:nvPr/>
          </p:nvPicPr>
          <p:blipFill>
            <a:blip r:embed="rId5" cstate="print"/>
            <a:srcRect l="54200" t="32150" r="2751" b="49269"/>
            <a:stretch>
              <a:fillRect/>
            </a:stretch>
          </p:blipFill>
          <p:spPr>
            <a:xfrm>
              <a:off x="-315416" y="6084168"/>
              <a:ext cx="2952328" cy="1274289"/>
            </a:xfrm>
            <a:prstGeom prst="rect">
              <a:avLst/>
            </a:prstGeom>
          </p:spPr>
        </p:pic>
      </p:grpSp>
      <p:pic>
        <p:nvPicPr>
          <p:cNvPr id="4" name="3 Imagen" descr="Inicio"/>
          <p:cNvPicPr>
            <a:picLocks noChangeAspect="1"/>
          </p:cNvPicPr>
          <p:nvPr/>
        </p:nvPicPr>
        <p:blipFill>
          <a:blip r:embed="rId6" cstate="print"/>
          <a:srcRect l="45183" t="12820" r="31347"/>
          <a:stretch>
            <a:fillRect/>
          </a:stretch>
        </p:blipFill>
        <p:spPr bwMode="auto">
          <a:xfrm>
            <a:off x="3353054" y="251520"/>
            <a:ext cx="7960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AnxoMoureApalpador.gif"/>
          <p:cNvPicPr>
            <a:picLocks noChangeAspect="1"/>
          </p:cNvPicPr>
          <p:nvPr/>
        </p:nvPicPr>
        <p:blipFill>
          <a:blip r:embed="rId7" cstate="print"/>
          <a:srcRect l="25136" t="7209" r="19594" b="4108"/>
          <a:stretch>
            <a:fillRect/>
          </a:stretch>
        </p:blipFill>
        <p:spPr>
          <a:xfrm>
            <a:off x="1008112" y="1835696"/>
            <a:ext cx="2276872" cy="698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Unitag_QRCode_148086845067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0648" y="8172400"/>
            <a:ext cx="720080" cy="720080"/>
          </a:xfrm>
          <a:prstGeom prst="rect">
            <a:avLst/>
          </a:prstGeom>
        </p:spPr>
      </p:pic>
      <p:pic>
        <p:nvPicPr>
          <p:cNvPr id="22" name="21 Imagen" descr="chestnutspicada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3216" y="8604448"/>
            <a:ext cx="620583" cy="395536"/>
          </a:xfrm>
          <a:prstGeom prst="rect">
            <a:avLst/>
          </a:prstGeom>
        </p:spPr>
      </p:pic>
      <p:grpSp>
        <p:nvGrpSpPr>
          <p:cNvPr id="28" name="27 Grupo"/>
          <p:cNvGrpSpPr/>
          <p:nvPr/>
        </p:nvGrpSpPr>
        <p:grpSpPr>
          <a:xfrm rot="221160">
            <a:off x="4094984" y="4727376"/>
            <a:ext cx="2614182" cy="641331"/>
            <a:chOff x="1463361" y="421098"/>
            <a:chExt cx="4032448" cy="1274291"/>
          </a:xfrm>
        </p:grpSpPr>
        <p:pic>
          <p:nvPicPr>
            <p:cNvPr id="26" name="25 Imagen" descr="CintaMadeiraFreepik.gif"/>
            <p:cNvPicPr>
              <a:picLocks noChangeAspect="1"/>
            </p:cNvPicPr>
            <p:nvPr/>
          </p:nvPicPr>
          <p:blipFill>
            <a:blip r:embed="rId5" cstate="print"/>
            <a:srcRect l="54389" t="42811" r="3027" b="49516"/>
            <a:stretch>
              <a:fillRect/>
            </a:stretch>
          </p:blipFill>
          <p:spPr>
            <a:xfrm>
              <a:off x="1463361" y="421098"/>
              <a:ext cx="4032448" cy="1274291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673965" y="546995"/>
              <a:ext cx="3464243" cy="9173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CC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Nadal 2017</a:t>
              </a:r>
              <a:endParaRPr lang="es-E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41" name="40 Imagen" descr="LogoColeInsuaAzulLetrasBlancasTransparent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991" y="251520"/>
            <a:ext cx="1307817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41 Imagen" descr="Pin Chapa Leolandra fondo transparente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92501" y="251520"/>
            <a:ext cx="360635" cy="363641"/>
          </a:xfrm>
          <a:prstGeom prst="rect">
            <a:avLst/>
          </a:prstGeom>
        </p:spPr>
      </p:pic>
      <p:pic>
        <p:nvPicPr>
          <p:cNvPr id="43" name="3 Imagen" descr="LogosSXPL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44824" y="251520"/>
            <a:ext cx="1296144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2" name="61 Grupo"/>
          <p:cNvGrpSpPr/>
          <p:nvPr/>
        </p:nvGrpSpPr>
        <p:grpSpPr>
          <a:xfrm>
            <a:off x="3501008" y="5724128"/>
            <a:ext cx="3361034" cy="504056"/>
            <a:chOff x="3914525" y="7404794"/>
            <a:chExt cx="2928986" cy="654880"/>
          </a:xfrm>
        </p:grpSpPr>
        <p:pic>
          <p:nvPicPr>
            <p:cNvPr id="63" name="62 Imagen" descr="CintaMadeiraFreepik.gif"/>
            <p:cNvPicPr>
              <a:picLocks noChangeAspect="1"/>
            </p:cNvPicPr>
            <p:nvPr/>
          </p:nvPicPr>
          <p:blipFill>
            <a:blip r:embed="rId5" cstate="print"/>
            <a:srcRect l="54200" t="53051" r="2751" b="37400"/>
            <a:stretch>
              <a:fillRect/>
            </a:stretch>
          </p:blipFill>
          <p:spPr>
            <a:xfrm rot="228685" flipH="1">
              <a:off x="3914525" y="7404794"/>
              <a:ext cx="2924944" cy="654880"/>
            </a:xfrm>
            <a:prstGeom prst="rect">
              <a:avLst/>
            </a:prstGeom>
          </p:spPr>
        </p:pic>
        <p:sp>
          <p:nvSpPr>
            <p:cNvPr id="64" name="63 Rectángulo"/>
            <p:cNvSpPr/>
            <p:nvPr/>
          </p:nvSpPr>
          <p:spPr>
            <a:xfrm rot="228685" flipH="1">
              <a:off x="4044837" y="7449386"/>
              <a:ext cx="2798674" cy="47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33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Entrega premios V Cata  9d</a:t>
              </a:r>
              <a:endPara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 rot="21072663">
            <a:off x="-319251" y="3319177"/>
            <a:ext cx="7094208" cy="1437528"/>
            <a:chOff x="-204191" y="4469215"/>
            <a:chExt cx="7094208" cy="1437528"/>
          </a:xfrm>
        </p:grpSpPr>
        <p:sp>
          <p:nvSpPr>
            <p:cNvPr id="19" name="18 Rectángulo"/>
            <p:cNvSpPr/>
            <p:nvPr/>
          </p:nvSpPr>
          <p:spPr>
            <a:xfrm rot="21295114">
              <a:off x="-204191" y="4572025"/>
              <a:ext cx="7094208" cy="120032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  <a:scene3d>
                <a:camera prst="perspectiveAbove"/>
                <a:lightRig rig="brightRoom" dir="t"/>
              </a:scene3d>
              <a:sp3d extrusionH="57150" contourW="6350" prstMaterial="plastic">
                <a:bevelT w="20320" h="20320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s-ES" sz="7200" b="1" cap="all" spc="-30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GALLAECIA" pitchFamily="2" charset="0"/>
                </a:rPr>
                <a:t>O</a:t>
              </a:r>
              <a:r>
                <a:rPr lang="es-ES" sz="6000" b="1" cap="all" spc="-30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gradFill flip="none" rotWithShape="1">
                    <a:gsLst>
                      <a:gs pos="0">
                        <a:srgbClr val="FFC000">
                          <a:shade val="30000"/>
                          <a:satMod val="115000"/>
                        </a:srgbClr>
                      </a:gs>
                      <a:gs pos="50000">
                        <a:srgbClr val="FFC000">
                          <a:shade val="67500"/>
                          <a:satMod val="115000"/>
                        </a:srgbClr>
                      </a:gs>
                      <a:gs pos="100000">
                        <a:srgbClr val="FFC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GALLAECIA" pitchFamily="2" charset="0"/>
                </a:rPr>
                <a:t> </a:t>
              </a:r>
              <a:r>
                <a:rPr lang="es-ES" sz="7200" b="1" cap="all" spc="-30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gradFill flip="none" rotWithShape="1">
                    <a:gsLst>
                      <a:gs pos="0">
                        <a:srgbClr val="FFC000">
                          <a:shade val="30000"/>
                          <a:satMod val="115000"/>
                        </a:srgbClr>
                      </a:gs>
                      <a:gs pos="50000">
                        <a:srgbClr val="FFC000">
                          <a:shade val="67500"/>
                          <a:satMod val="115000"/>
                        </a:srgbClr>
                      </a:gs>
                      <a:gs pos="100000">
                        <a:srgbClr val="FFC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GALLAECIA" pitchFamily="2" charset="0"/>
                </a:rPr>
                <a:t>A</a:t>
              </a:r>
              <a:r>
                <a:rPr lang="es-ES" sz="6000" b="1" cap="all" spc="-30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gradFill flip="none" rotWithShape="1">
                    <a:gsLst>
                      <a:gs pos="0">
                        <a:srgbClr val="FFC000">
                          <a:shade val="30000"/>
                          <a:satMod val="115000"/>
                        </a:srgbClr>
                      </a:gs>
                      <a:gs pos="50000">
                        <a:srgbClr val="FFC000">
                          <a:shade val="67500"/>
                          <a:satMod val="115000"/>
                        </a:srgbClr>
                      </a:gs>
                      <a:gs pos="100000">
                        <a:srgbClr val="FFC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GALLAECIA" pitchFamily="2" charset="0"/>
                </a:rPr>
                <a:t>PALPAD</a:t>
              </a:r>
              <a:r>
                <a:rPr lang="es-ES" sz="6000" b="1" cap="all" spc="-30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GALLAECIA" pitchFamily="2" charset="0"/>
                </a:rPr>
                <a:t>O</a:t>
              </a:r>
              <a:r>
                <a:rPr lang="es-ES" sz="6000" b="1" cap="all" spc="-30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gradFill flip="none" rotWithShape="1">
                    <a:gsLst>
                      <a:gs pos="0">
                        <a:srgbClr val="FFC000">
                          <a:shade val="30000"/>
                          <a:satMod val="115000"/>
                        </a:srgbClr>
                      </a:gs>
                      <a:gs pos="50000">
                        <a:srgbClr val="FFC000">
                          <a:shade val="67500"/>
                          <a:satMod val="115000"/>
                        </a:srgbClr>
                      </a:gs>
                      <a:gs pos="100000">
                        <a:srgbClr val="FFC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GALLAECIA" pitchFamily="2" charset="0"/>
                </a:rPr>
                <a:t>R</a:t>
              </a:r>
              <a:endParaRPr lang="es-ES" sz="4800" b="1" cap="all" spc="0" dirty="0">
                <a:ln/>
                <a:solidFill>
                  <a:srgbClr val="023B8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GALLAECIA" pitchFamily="2" charset="0"/>
              </a:endParaRP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332656" y="4469215"/>
              <a:ext cx="6534829" cy="1437528"/>
              <a:chOff x="414282" y="4451453"/>
              <a:chExt cx="6534829" cy="1437528"/>
            </a:xfrm>
          </p:grpSpPr>
          <p:sp>
            <p:nvSpPr>
              <p:cNvPr id="17" name="16 Rectángulo"/>
              <p:cNvSpPr/>
              <p:nvPr/>
            </p:nvSpPr>
            <p:spPr>
              <a:xfrm rot="21357749">
                <a:off x="414282" y="4451453"/>
                <a:ext cx="3600400" cy="461665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  <a:scene3d>
                  <a:camera prst="perspectiveAbove"/>
                  <a:lightRig rig="brightRoom" dir="t"/>
                </a:scene3d>
                <a:sp3d extrusionH="57150" contourW="6350" prstMaterial="plastic">
                  <a:bevelT w="20320" h="20320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es-ES_tradnl" sz="2000" b="1" cap="all" spc="0" dirty="0" smtClean="0">
                    <a:ln/>
                    <a:solidFill>
                      <a:schemeClr val="bg1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Futura Lt BT" pitchFamily="34" charset="0"/>
                    <a:cs typeface="Arial" pitchFamily="34" charset="0"/>
                  </a:rPr>
                  <a:t>O GRAN  </a:t>
                </a:r>
                <a:r>
                  <a:rPr lang="es-ES_tradnl" sz="2400" b="1" cap="all" spc="0" dirty="0" smtClean="0">
                    <a:ln/>
                    <a:solidFill>
                      <a:schemeClr val="bg1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Futura Lt BT" pitchFamily="34" charset="0"/>
                    <a:cs typeface="Arial" pitchFamily="34" charset="0"/>
                  </a:rPr>
                  <a:t>ANXO MOURE</a:t>
                </a:r>
                <a:endParaRPr lang="es-ES" sz="2000" b="1" cap="all" spc="0" dirty="0">
                  <a:ln/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Futura Lt BT" pitchFamily="34" charset="0"/>
                  <a:cs typeface="Arial" pitchFamily="34" charset="0"/>
                </a:endParaRPr>
              </a:p>
            </p:txBody>
          </p:sp>
          <p:sp>
            <p:nvSpPr>
              <p:cNvPr id="37" name="36 Rectángulo"/>
              <p:cNvSpPr/>
              <p:nvPr/>
            </p:nvSpPr>
            <p:spPr>
              <a:xfrm rot="21401372">
                <a:off x="3348711" y="5488871"/>
                <a:ext cx="3600400" cy="400110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  <a:scene3d>
                  <a:camera prst="perspectiveAbove"/>
                  <a:lightRig rig="brightRoom" dir="t"/>
                </a:scene3d>
                <a:sp3d extrusionH="57150" contourW="6350" prstMaterial="plastic">
                  <a:bevelT w="20320" h="20320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es-ES_tradnl" sz="2000" b="1" cap="all" spc="0" dirty="0" smtClean="0">
                    <a:ln/>
                    <a:solidFill>
                      <a:schemeClr val="bg1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Futura Lt BT" pitchFamily="34" charset="0"/>
                    <a:cs typeface="Arial" pitchFamily="34" charset="0"/>
                  </a:rPr>
                  <a:t>MÉRCORES  </a:t>
                </a:r>
                <a:r>
                  <a:rPr lang="es-ES_tradnl" sz="2000" b="1" cap="all" spc="0" dirty="0" smtClean="0">
                    <a:ln/>
                    <a:solidFill>
                      <a:schemeClr val="bg1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Futura Lt BT" pitchFamily="34" charset="0"/>
                    <a:cs typeface="Arial" pitchFamily="34" charset="0"/>
                  </a:rPr>
                  <a:t>21  DECEMBRO</a:t>
                </a:r>
                <a:endParaRPr lang="es-ES" sz="2000" b="1" cap="all" spc="0" dirty="0">
                  <a:ln/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Futura Lt BT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30 Rectángulo"/>
          <p:cNvSpPr/>
          <p:nvPr/>
        </p:nvSpPr>
        <p:spPr>
          <a:xfrm rot="228685" flipH="1">
            <a:off x="4160714" y="5368952"/>
            <a:ext cx="2327093" cy="42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Concurso Postais  9d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71" name="70 Grupo"/>
          <p:cNvGrpSpPr/>
          <p:nvPr/>
        </p:nvGrpSpPr>
        <p:grpSpPr>
          <a:xfrm>
            <a:off x="3807570" y="6163475"/>
            <a:ext cx="3262964" cy="1480386"/>
            <a:chOff x="3807570" y="6163475"/>
            <a:chExt cx="3262964" cy="1480386"/>
          </a:xfrm>
        </p:grpSpPr>
        <p:pic>
          <p:nvPicPr>
            <p:cNvPr id="65" name="64 Imagen" descr="CintaMadeiraFreepik.gif"/>
            <p:cNvPicPr>
              <a:picLocks noChangeAspect="1"/>
            </p:cNvPicPr>
            <p:nvPr/>
          </p:nvPicPr>
          <p:blipFill>
            <a:blip r:embed="rId5" cstate="print"/>
            <a:srcRect l="54200" t="53051" r="2751" b="37400"/>
            <a:stretch>
              <a:fillRect/>
            </a:stretch>
          </p:blipFill>
          <p:spPr>
            <a:xfrm rot="228685" flipH="1">
              <a:off x="3807570" y="6468691"/>
              <a:ext cx="2924944" cy="654880"/>
            </a:xfrm>
            <a:prstGeom prst="rect">
              <a:avLst/>
            </a:prstGeom>
          </p:spPr>
        </p:pic>
        <p:sp>
          <p:nvSpPr>
            <p:cNvPr id="32" name="31 Rectángulo"/>
            <p:cNvSpPr/>
            <p:nvPr/>
          </p:nvSpPr>
          <p:spPr>
            <a:xfrm rot="228685" flipH="1">
              <a:off x="4016619" y="6624516"/>
              <a:ext cx="23984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33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Visita Apalpador 21d</a:t>
              </a:r>
              <a:endPara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grpSp>
          <p:nvGrpSpPr>
            <p:cNvPr id="70" name="69 Grupo"/>
            <p:cNvGrpSpPr/>
            <p:nvPr/>
          </p:nvGrpSpPr>
          <p:grpSpPr>
            <a:xfrm>
              <a:off x="3807572" y="6163475"/>
              <a:ext cx="3262962" cy="1480386"/>
              <a:chOff x="3807572" y="6163475"/>
              <a:chExt cx="3262962" cy="1480386"/>
            </a:xfrm>
          </p:grpSpPr>
          <p:grpSp>
            <p:nvGrpSpPr>
              <p:cNvPr id="61" name="60 Grupo"/>
              <p:cNvGrpSpPr/>
              <p:nvPr/>
            </p:nvGrpSpPr>
            <p:grpSpPr>
              <a:xfrm>
                <a:off x="3807572" y="6163475"/>
                <a:ext cx="2924944" cy="1480386"/>
                <a:chOff x="3807572" y="6163475"/>
                <a:chExt cx="2924944" cy="1480386"/>
              </a:xfrm>
            </p:grpSpPr>
            <p:pic>
              <p:nvPicPr>
                <p:cNvPr id="60" name="59 Imagen" descr="CintaMadeiraFreepik.gif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54200" t="53051" r="2751" b="37400"/>
                <a:stretch>
                  <a:fillRect/>
                </a:stretch>
              </p:blipFill>
              <p:spPr>
                <a:xfrm rot="228685" flipH="1">
                  <a:off x="3807572" y="6988981"/>
                  <a:ext cx="2924944" cy="654880"/>
                </a:xfrm>
                <a:prstGeom prst="rect">
                  <a:avLst/>
                </a:prstGeom>
              </p:spPr>
            </p:pic>
            <p:sp>
              <p:nvSpPr>
                <p:cNvPr id="58" name="57 Rectángulo"/>
                <p:cNvSpPr/>
                <p:nvPr/>
              </p:nvSpPr>
              <p:spPr>
                <a:xfrm rot="228685" flipH="1">
                  <a:off x="4158703" y="6163475"/>
                  <a:ext cx="239843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ES" b="1" spc="50" dirty="0" smtClean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Visita LPN 16 e 20 d</a:t>
                  </a:r>
                  <a:endParaRPr lang="es-ES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</p:grpSp>
          <p:sp>
            <p:nvSpPr>
              <p:cNvPr id="33" name="32 Rectángulo"/>
              <p:cNvSpPr/>
              <p:nvPr/>
            </p:nvSpPr>
            <p:spPr>
              <a:xfrm rot="228685" flipH="1">
                <a:off x="3908821" y="7170174"/>
                <a:ext cx="31617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PhotoCall Apalpador  d</a:t>
                </a:r>
                <a:endParaRPr lang="es-E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</p:grpSp>
      <p:grpSp>
        <p:nvGrpSpPr>
          <p:cNvPr id="69" name="68 Grupo"/>
          <p:cNvGrpSpPr/>
          <p:nvPr/>
        </p:nvGrpSpPr>
        <p:grpSpPr>
          <a:xfrm>
            <a:off x="3805593" y="7548876"/>
            <a:ext cx="2924944" cy="595349"/>
            <a:chOff x="3805593" y="7548876"/>
            <a:chExt cx="2924944" cy="595349"/>
          </a:xfrm>
        </p:grpSpPr>
        <p:pic>
          <p:nvPicPr>
            <p:cNvPr id="52" name="51 Imagen" descr="CintaMadeiraFreepik.gif"/>
            <p:cNvPicPr>
              <a:picLocks noChangeAspect="1"/>
            </p:cNvPicPr>
            <p:nvPr/>
          </p:nvPicPr>
          <p:blipFill>
            <a:blip r:embed="rId5" cstate="print"/>
            <a:srcRect l="54200" t="53919" r="2751" b="37400"/>
            <a:stretch>
              <a:fillRect/>
            </a:stretch>
          </p:blipFill>
          <p:spPr>
            <a:xfrm rot="228685" flipH="1">
              <a:off x="3805593" y="7548876"/>
              <a:ext cx="2924944" cy="595349"/>
            </a:xfrm>
            <a:prstGeom prst="rect">
              <a:avLst/>
            </a:prstGeom>
          </p:spPr>
        </p:pic>
        <p:sp>
          <p:nvSpPr>
            <p:cNvPr id="66" name="65 Rectángulo"/>
            <p:cNvSpPr/>
            <p:nvPr/>
          </p:nvSpPr>
          <p:spPr>
            <a:xfrm rot="221160">
              <a:off x="4194704" y="7596040"/>
              <a:ext cx="22458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8FF632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Próspero</a:t>
              </a:r>
              <a:r>
                <a:rPr lang="es-E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es-E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2017</a:t>
              </a:r>
              <a:endParaRPr lang="es-E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73" name="72 Imagen" descr="LogoENDL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9160" y="231912"/>
            <a:ext cx="1008112" cy="307640"/>
          </a:xfrm>
          <a:prstGeom prst="rect">
            <a:avLst/>
          </a:prstGeom>
        </p:spPr>
      </p:pic>
      <p:sp>
        <p:nvSpPr>
          <p:cNvPr id="75" name="74 Rectángulo redondeado"/>
          <p:cNvSpPr/>
          <p:nvPr/>
        </p:nvSpPr>
        <p:spPr>
          <a:xfrm>
            <a:off x="188640" y="179512"/>
            <a:ext cx="6480720" cy="8784976"/>
          </a:xfrm>
          <a:prstGeom prst="roundRect">
            <a:avLst>
              <a:gd name="adj" fmla="val 13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4" name="73 Imagen" descr="LogoTICXUNTApequeInsua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21288" y="251520"/>
            <a:ext cx="504056" cy="302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Jesús Manuel Fernández Abuín</dc:creator>
  <cp:lastModifiedBy>Jesus Manuel</cp:lastModifiedBy>
  <cp:revision>37</cp:revision>
  <dcterms:created xsi:type="dcterms:W3CDTF">2016-12-04T15:33:34Z</dcterms:created>
  <dcterms:modified xsi:type="dcterms:W3CDTF">2016-12-06T17:37:20Z</dcterms:modified>
</cp:coreProperties>
</file>